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4" r:id="rId4"/>
  </p:sldMasterIdLst>
  <p:notesMasterIdLst>
    <p:notesMasterId r:id="rId20"/>
  </p:notesMasterIdLst>
  <p:handoutMasterIdLst>
    <p:handoutMasterId r:id="rId21"/>
  </p:handoutMasterIdLst>
  <p:sldIdLst>
    <p:sldId id="283" r:id="rId5"/>
    <p:sldId id="289" r:id="rId6"/>
    <p:sldId id="290" r:id="rId7"/>
    <p:sldId id="291" r:id="rId8"/>
    <p:sldId id="292" r:id="rId9"/>
    <p:sldId id="293" r:id="rId10"/>
    <p:sldId id="294" r:id="rId11"/>
    <p:sldId id="288" r:id="rId12"/>
    <p:sldId id="257" r:id="rId13"/>
    <p:sldId id="263" r:id="rId14"/>
    <p:sldId id="284" r:id="rId15"/>
    <p:sldId id="285" r:id="rId16"/>
    <p:sldId id="286" r:id="rId17"/>
    <p:sldId id="287" r:id="rId18"/>
    <p:sldId id="274" r:id="rId19"/>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DC808F4-A40B-4219-9FA3-102E4CB06165}" v="6" dt="2024-01-12T13:11:24.57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5208" autoAdjust="0"/>
  </p:normalViewPr>
  <p:slideViewPr>
    <p:cSldViewPr snapToGrid="0" snapToObjects="1" showGuides="1">
      <p:cViewPr varScale="1">
        <p:scale>
          <a:sx n="126" d="100"/>
          <a:sy n="126" d="100"/>
        </p:scale>
        <p:origin x="230" y="86"/>
      </p:cViewPr>
      <p:guideLst>
        <p:guide orient="horz" pos="1620"/>
        <p:guide pos="2880"/>
      </p:guideLst>
    </p:cSldViewPr>
  </p:slideViewPr>
  <p:notesTextViewPr>
    <p:cViewPr>
      <p:scale>
        <a:sx n="1" d="1"/>
        <a:sy n="1" d="1"/>
      </p:scale>
      <p:origin x="0" y="0"/>
    </p:cViewPr>
  </p:notesTextViewPr>
  <p:notesViewPr>
    <p:cSldViewPr snapToGrid="0" snapToObjects="1">
      <p:cViewPr varScale="1">
        <p:scale>
          <a:sx n="62" d="100"/>
          <a:sy n="62" d="100"/>
        </p:scale>
        <p:origin x="3154" y="4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microsoft.com/office/2015/10/relationships/revisionInfo" Target="revisionInfo.xml"/><Relationship Id="rId3" Type="http://schemas.openxmlformats.org/officeDocument/2006/relationships/customXml" Target="../customXml/item3.xml"/><Relationship Id="rId21"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5DBDCBF-2661-4644-8788-CDD1F7AF86F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FF53122C-0D3A-43C5-9EEA-A82F8CF99E4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F2B9998-7FC2-40BB-812D-D42712794F0A}" type="datetimeFigureOut">
              <a:rPr lang="en-US" smtClean="0"/>
              <a:t>1/12/2024</a:t>
            </a:fld>
            <a:endParaRPr lang="en-US"/>
          </a:p>
        </p:txBody>
      </p:sp>
      <p:sp>
        <p:nvSpPr>
          <p:cNvPr id="4" name="Footer Placeholder 3">
            <a:extLst>
              <a:ext uri="{FF2B5EF4-FFF2-40B4-BE49-F238E27FC236}">
                <a16:creationId xmlns:a16="http://schemas.microsoft.com/office/drawing/2014/main" id="{D7741259-F173-4371-ABAC-32B2025744A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A8DAA9DB-2741-4CC9-A32C-B6142DB609C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8275628-0D87-438D-8818-43C41C87966F}" type="slidenum">
              <a:rPr lang="en-US" smtClean="0"/>
              <a:t>‹#›</a:t>
            </a:fld>
            <a:endParaRPr lang="en-US"/>
          </a:p>
        </p:txBody>
      </p:sp>
    </p:spTree>
    <p:extLst>
      <p:ext uri="{BB962C8B-B14F-4D97-AF65-F5344CB8AC3E}">
        <p14:creationId xmlns:p14="http://schemas.microsoft.com/office/powerpoint/2010/main" val="383521730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9EE1A3E-C737-584E-86B0-F484DE311626}" type="datetimeFigureOut">
              <a:rPr lang="en-US" smtClean="0"/>
              <a:t>1/12/2024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4E17163-B04C-C34A-8000-FDF58C3633A6}" type="slidenum">
              <a:rPr lang="en-US" smtClean="0"/>
              <a:t>‹#›</a:t>
            </a:fld>
            <a:endParaRPr lang="en-US"/>
          </a:p>
        </p:txBody>
      </p:sp>
    </p:spTree>
    <p:extLst>
      <p:ext uri="{BB962C8B-B14F-4D97-AF65-F5344CB8AC3E}">
        <p14:creationId xmlns:p14="http://schemas.microsoft.com/office/powerpoint/2010/main" val="15997338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1078FFEE-EA0C-5E4A-B1D2-8213F7094BA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762" y="0"/>
            <a:ext cx="9134475" cy="5143500"/>
          </a:xfrm>
          <a:prstGeom prst="rect">
            <a:avLst/>
          </a:prstGeom>
        </p:spPr>
      </p:pic>
      <p:sp>
        <p:nvSpPr>
          <p:cNvPr id="8" name="Rectangle 7">
            <a:extLst>
              <a:ext uri="{FF2B5EF4-FFF2-40B4-BE49-F238E27FC236}">
                <a16:creationId xmlns:a16="http://schemas.microsoft.com/office/drawing/2014/main" id="{ECC4787D-0744-8047-A68C-F117D26CFC58}"/>
              </a:ext>
            </a:extLst>
          </p:cNvPr>
          <p:cNvSpPr/>
          <p:nvPr userDrawn="1"/>
        </p:nvSpPr>
        <p:spPr>
          <a:xfrm>
            <a:off x="1648918" y="1139639"/>
            <a:ext cx="7495082" cy="23246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1"/>
          <p:cNvSpPr>
            <a:spLocks noGrp="1"/>
          </p:cNvSpPr>
          <p:nvPr>
            <p:ph type="ctrTitle"/>
          </p:nvPr>
        </p:nvSpPr>
        <p:spPr>
          <a:xfrm>
            <a:off x="2077690" y="1154590"/>
            <a:ext cx="6781830" cy="1362472"/>
          </a:xfrm>
        </p:spPr>
        <p:txBody>
          <a:bodyPr anchor="ctr">
            <a:normAutofit/>
          </a:bodyPr>
          <a:lstStyle>
            <a:lvl1pPr algn="l">
              <a:defRPr sz="2400" b="1">
                <a:solidFill>
                  <a:schemeClr val="bg1"/>
                </a:solidFill>
              </a:defRPr>
            </a:lvl1pPr>
          </a:lstStyle>
          <a:p>
            <a:r>
              <a:rPr lang="en-US"/>
              <a:t>Click to edit Master title style</a:t>
            </a:r>
            <a:endParaRPr lang="en-US" dirty="0"/>
          </a:p>
        </p:txBody>
      </p:sp>
      <p:sp>
        <p:nvSpPr>
          <p:cNvPr id="3" name="Subtitle 2"/>
          <p:cNvSpPr>
            <a:spLocks noGrp="1"/>
          </p:cNvSpPr>
          <p:nvPr>
            <p:ph type="subTitle" idx="1"/>
          </p:nvPr>
        </p:nvSpPr>
        <p:spPr>
          <a:xfrm>
            <a:off x="2077690" y="2648262"/>
            <a:ext cx="6781830" cy="600472"/>
          </a:xfrm>
        </p:spPr>
        <p:txBody>
          <a:bodyPr>
            <a:normAutofit/>
          </a:bodyPr>
          <a:lstStyle>
            <a:lvl1pPr marL="0" indent="0" algn="l">
              <a:buNone/>
              <a:defRPr sz="12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Tree>
    <p:extLst>
      <p:ext uri="{BB962C8B-B14F-4D97-AF65-F5344CB8AC3E}">
        <p14:creationId xmlns:p14="http://schemas.microsoft.com/office/powerpoint/2010/main" val="31993074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p:txBody>
          <a:bodyPr/>
          <a:lstStyle/>
          <a:p>
            <a:fld id="{EB4FF9C4-EEBF-D24D-8A4E-C0B9CCE3F975}" type="slidenum">
              <a:rPr lang="en-US" smtClean="0"/>
              <a:t>‹#›</a:t>
            </a:fld>
            <a:endParaRPr lang="en-US"/>
          </a:p>
        </p:txBody>
      </p:sp>
      <p:sp>
        <p:nvSpPr>
          <p:cNvPr id="5" name="Footer Placeholder 4"/>
          <p:cNvSpPr>
            <a:spLocks noGrp="1"/>
          </p:cNvSpPr>
          <p:nvPr>
            <p:ph type="ftr" sz="quarter" idx="3"/>
          </p:nvPr>
        </p:nvSpPr>
        <p:spPr>
          <a:xfrm>
            <a:off x="2500132" y="4767263"/>
            <a:ext cx="4676172" cy="273844"/>
          </a:xfrm>
          <a:prstGeom prst="rect">
            <a:avLst/>
          </a:prstGeom>
        </p:spPr>
        <p:txBody>
          <a:bodyPr vert="horz" lIns="0" tIns="0" rIns="0" bIns="0" rtlCol="0" anchor="ctr"/>
          <a:lstStyle>
            <a:lvl1pPr algn="ctr">
              <a:defRPr sz="800" b="1">
                <a:solidFill>
                  <a:schemeClr val="tx1"/>
                </a:solidFill>
              </a:defRPr>
            </a:lvl1pPr>
          </a:lstStyle>
          <a:p>
            <a:r>
              <a:rPr lang="en-US" dirty="0"/>
              <a:t>#ClearDataClearImpact</a:t>
            </a:r>
          </a:p>
          <a:p>
            <a:endParaRPr lang="en-US" dirty="0"/>
          </a:p>
        </p:txBody>
      </p:sp>
    </p:spTree>
    <p:extLst>
      <p:ext uri="{BB962C8B-B14F-4D97-AF65-F5344CB8AC3E}">
        <p14:creationId xmlns:p14="http://schemas.microsoft.com/office/powerpoint/2010/main" val="8646196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obj" preserve="1">
  <p:cSld name="Section Header">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6103351-EB45-234F-8697-DE91E666400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762" y="0"/>
            <a:ext cx="9134475" cy="5143500"/>
          </a:xfrm>
          <a:prstGeom prst="rect">
            <a:avLst/>
          </a:prstGeom>
        </p:spPr>
      </p:pic>
      <p:sp>
        <p:nvSpPr>
          <p:cNvPr id="7" name="Rectangle 6">
            <a:extLst>
              <a:ext uri="{FF2B5EF4-FFF2-40B4-BE49-F238E27FC236}">
                <a16:creationId xmlns:a16="http://schemas.microsoft.com/office/drawing/2014/main" id="{2DDB1314-0315-DB4C-AE95-AFD46FB209DC}"/>
              </a:ext>
            </a:extLst>
          </p:cNvPr>
          <p:cNvSpPr/>
          <p:nvPr userDrawn="1"/>
        </p:nvSpPr>
        <p:spPr>
          <a:xfrm>
            <a:off x="1562470" y="0"/>
            <a:ext cx="758153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1"/>
          <p:cNvSpPr>
            <a:spLocks noGrp="1"/>
          </p:cNvSpPr>
          <p:nvPr>
            <p:ph type="title"/>
          </p:nvPr>
        </p:nvSpPr>
        <p:spPr>
          <a:xfrm>
            <a:off x="2041864" y="273845"/>
            <a:ext cx="6644935" cy="2101242"/>
          </a:xfrm>
        </p:spPr>
        <p:txBody>
          <a:bodyPr anchor="b"/>
          <a:lstStyle>
            <a:lvl1pPr>
              <a:defRPr b="1">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2041864" y="2551580"/>
            <a:ext cx="6644935" cy="2081143"/>
          </a:xfrm>
        </p:spPr>
        <p:txBody>
          <a:bodyPr/>
          <a:lstStyle>
            <a:lvl1pPr marL="0" indent="0">
              <a:buFont typeface="+mj-lt"/>
              <a:buNone/>
              <a:tabLst/>
              <a:defRPr sz="1800">
                <a:solidFill>
                  <a:schemeClr val="bg1"/>
                </a:solidFill>
              </a:defRPr>
            </a:lvl1pPr>
            <a:lvl2pPr marL="4763" indent="0">
              <a:buFont typeface="+mj-lt"/>
              <a:buNone/>
              <a:tabLst/>
              <a:defRPr>
                <a:solidFill>
                  <a:schemeClr val="bg1"/>
                </a:solidFill>
              </a:defRPr>
            </a:lvl2pPr>
            <a:lvl3pPr marL="4763" indent="0">
              <a:buFont typeface="+mj-lt"/>
              <a:buNone/>
              <a:tabLst/>
              <a:defRPr>
                <a:solidFill>
                  <a:schemeClr val="bg1"/>
                </a:solidFill>
              </a:defRPr>
            </a:lvl3pPr>
            <a:lvl4pPr marL="4763" indent="0">
              <a:buFont typeface="+mj-lt"/>
              <a:buNone/>
              <a:tabLst/>
              <a:defRPr>
                <a:solidFill>
                  <a:schemeClr val="bg1"/>
                </a:solidFill>
              </a:defRPr>
            </a:lvl4pPr>
            <a:lvl5pPr marL="4763" indent="0">
              <a:buFont typeface="+mj-lt"/>
              <a:buNone/>
              <a:tabLs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0791776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obj" preserve="1">
  <p:cSld name="Closing S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EC5F5DB-D0B7-B844-A4AC-647C44C65C8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762" y="0"/>
            <a:ext cx="9134475" cy="5143500"/>
          </a:xfrm>
          <a:prstGeom prst="rect">
            <a:avLst/>
          </a:prstGeom>
        </p:spPr>
      </p:pic>
      <p:sp>
        <p:nvSpPr>
          <p:cNvPr id="2" name="Title 1"/>
          <p:cNvSpPr>
            <a:spLocks noGrp="1"/>
          </p:cNvSpPr>
          <p:nvPr>
            <p:ph type="title"/>
          </p:nvPr>
        </p:nvSpPr>
        <p:spPr>
          <a:xfrm>
            <a:off x="2037790" y="273845"/>
            <a:ext cx="6078069" cy="2101242"/>
          </a:xfrm>
        </p:spPr>
        <p:txBody>
          <a:bodyPr anchor="b"/>
          <a:lstStyle>
            <a:lvl1pPr>
              <a:defRPr b="1">
                <a:solidFill>
                  <a:schemeClr val="tx1"/>
                </a:solidFill>
              </a:defRPr>
            </a:lvl1pPr>
          </a:lstStyle>
          <a:p>
            <a:r>
              <a:rPr lang="en-US"/>
              <a:t>Click to edit Master title style</a:t>
            </a:r>
            <a:endParaRPr lang="en-US" dirty="0"/>
          </a:p>
        </p:txBody>
      </p:sp>
      <p:sp>
        <p:nvSpPr>
          <p:cNvPr id="3" name="Content Placeholder 2"/>
          <p:cNvSpPr>
            <a:spLocks noGrp="1"/>
          </p:cNvSpPr>
          <p:nvPr>
            <p:ph idx="1"/>
          </p:nvPr>
        </p:nvSpPr>
        <p:spPr>
          <a:xfrm>
            <a:off x="2037790" y="2551580"/>
            <a:ext cx="6078069" cy="1752166"/>
          </a:xfrm>
        </p:spPr>
        <p:txBody>
          <a:bodyPr>
            <a:normAutofit/>
          </a:bodyPr>
          <a:lstStyle>
            <a:lvl1pPr marL="0" indent="0">
              <a:buFont typeface="+mj-lt"/>
              <a:buNone/>
              <a:tabLst/>
              <a:defRPr sz="900">
                <a:solidFill>
                  <a:schemeClr val="tx1"/>
                </a:solidFill>
              </a:defRPr>
            </a:lvl1pPr>
            <a:lvl2pPr marL="133350" indent="-128588">
              <a:buFont typeface="Arial" panose="020B0604020202020204" pitchFamily="34" charset="0"/>
              <a:buChar char="•"/>
              <a:tabLst/>
              <a:defRPr sz="900">
                <a:solidFill>
                  <a:schemeClr val="tx1"/>
                </a:solidFill>
              </a:defRPr>
            </a:lvl2pPr>
            <a:lvl3pPr marL="133350" indent="-128588">
              <a:buFont typeface="Arial" panose="020B0604020202020204" pitchFamily="34" charset="0"/>
              <a:buChar char="•"/>
              <a:tabLst/>
              <a:defRPr sz="900">
                <a:solidFill>
                  <a:schemeClr val="tx1"/>
                </a:solidFill>
              </a:defRPr>
            </a:lvl3pPr>
            <a:lvl4pPr marL="133350" indent="-128588">
              <a:buFont typeface="Arial" panose="020B0604020202020204" pitchFamily="34" charset="0"/>
              <a:buChar char="•"/>
              <a:tabLst/>
              <a:defRPr sz="900">
                <a:solidFill>
                  <a:schemeClr val="tx1"/>
                </a:solidFill>
              </a:defRPr>
            </a:lvl4pPr>
            <a:lvl5pPr marL="133350" indent="-128588">
              <a:buFont typeface="Arial" panose="020B0604020202020204" pitchFamily="34" charset="0"/>
              <a:buChar char="•"/>
              <a:tabLst/>
              <a:defRPr sz="9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a:extLst>
              <a:ext uri="{FF2B5EF4-FFF2-40B4-BE49-F238E27FC236}">
                <a16:creationId xmlns:a16="http://schemas.microsoft.com/office/drawing/2014/main" id="{1271A794-C745-1542-AC4C-A0D07A44D2EE}"/>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037791" y="4457700"/>
            <a:ext cx="1076325" cy="342000"/>
          </a:xfrm>
          <a:prstGeom prst="rect">
            <a:avLst/>
          </a:prstGeom>
        </p:spPr>
      </p:pic>
    </p:spTree>
    <p:extLst>
      <p:ext uri="{BB962C8B-B14F-4D97-AF65-F5344CB8AC3E}">
        <p14:creationId xmlns:p14="http://schemas.microsoft.com/office/powerpoint/2010/main" val="323697032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00100" y="1111250"/>
            <a:ext cx="3819525" cy="35214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76824" y="1111250"/>
            <a:ext cx="3609975" cy="35214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p:cNvSpPr>
            <a:spLocks noGrp="1"/>
          </p:cNvSpPr>
          <p:nvPr>
            <p:ph type="sldNum" sz="quarter" idx="12"/>
          </p:nvPr>
        </p:nvSpPr>
        <p:spPr/>
        <p:txBody>
          <a:bodyPr/>
          <a:lstStyle/>
          <a:p>
            <a:fld id="{EB4FF9C4-EEBF-D24D-8A4E-C0B9CCE3F975}" type="slidenum">
              <a:rPr lang="en-US" smtClean="0"/>
              <a:t>‹#›</a:t>
            </a:fld>
            <a:endParaRPr lang="en-US"/>
          </a:p>
        </p:txBody>
      </p:sp>
      <p:sp>
        <p:nvSpPr>
          <p:cNvPr id="6" name="Footer Placeholder 4"/>
          <p:cNvSpPr>
            <a:spLocks noGrp="1"/>
          </p:cNvSpPr>
          <p:nvPr>
            <p:ph type="ftr" sz="quarter" idx="3"/>
          </p:nvPr>
        </p:nvSpPr>
        <p:spPr>
          <a:xfrm>
            <a:off x="2500132" y="4767263"/>
            <a:ext cx="4676172" cy="273844"/>
          </a:xfrm>
          <a:prstGeom prst="rect">
            <a:avLst/>
          </a:prstGeom>
        </p:spPr>
        <p:txBody>
          <a:bodyPr vert="horz" lIns="0" tIns="0" rIns="0" bIns="0" rtlCol="0" anchor="ctr"/>
          <a:lstStyle>
            <a:lvl1pPr algn="ctr">
              <a:defRPr sz="800" b="1">
                <a:solidFill>
                  <a:schemeClr val="tx1"/>
                </a:solidFill>
              </a:defRPr>
            </a:lvl1pPr>
          </a:lstStyle>
          <a:p>
            <a:r>
              <a:rPr lang="en-US" dirty="0"/>
              <a:t>#ClearDataClearImpact</a:t>
            </a:r>
          </a:p>
        </p:txBody>
      </p:sp>
    </p:spTree>
    <p:extLst>
      <p:ext uri="{BB962C8B-B14F-4D97-AF65-F5344CB8AC3E}">
        <p14:creationId xmlns:p14="http://schemas.microsoft.com/office/powerpoint/2010/main" val="305252679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5" name="Slide Number Placeholder 4"/>
          <p:cNvSpPr>
            <a:spLocks noGrp="1"/>
          </p:cNvSpPr>
          <p:nvPr>
            <p:ph type="sldNum" sz="quarter" idx="12"/>
          </p:nvPr>
        </p:nvSpPr>
        <p:spPr/>
        <p:txBody>
          <a:bodyPr/>
          <a:lstStyle/>
          <a:p>
            <a:fld id="{EB4FF9C4-EEBF-D24D-8A4E-C0B9CCE3F975}" type="slidenum">
              <a:rPr lang="en-US" smtClean="0"/>
              <a:t>‹#›</a:t>
            </a:fld>
            <a:endParaRPr lang="en-US"/>
          </a:p>
        </p:txBody>
      </p:sp>
      <p:sp>
        <p:nvSpPr>
          <p:cNvPr id="4" name="Footer Placeholder 4"/>
          <p:cNvSpPr>
            <a:spLocks noGrp="1"/>
          </p:cNvSpPr>
          <p:nvPr>
            <p:ph type="ftr" sz="quarter" idx="3"/>
          </p:nvPr>
        </p:nvSpPr>
        <p:spPr>
          <a:xfrm>
            <a:off x="2500132" y="4767263"/>
            <a:ext cx="4676172" cy="273844"/>
          </a:xfrm>
          <a:prstGeom prst="rect">
            <a:avLst/>
          </a:prstGeom>
        </p:spPr>
        <p:txBody>
          <a:bodyPr vert="horz" lIns="0" tIns="0" rIns="0" bIns="0" rtlCol="0" anchor="ctr"/>
          <a:lstStyle>
            <a:lvl1pPr algn="ctr">
              <a:defRPr sz="800" b="1">
                <a:solidFill>
                  <a:schemeClr val="tx1"/>
                </a:solidFill>
              </a:defRPr>
            </a:lvl1pPr>
          </a:lstStyle>
          <a:p>
            <a:r>
              <a:rPr lang="en-US" dirty="0"/>
              <a:t>#ClearDataClearImpact</a:t>
            </a:r>
          </a:p>
        </p:txBody>
      </p:sp>
    </p:spTree>
    <p:extLst>
      <p:ext uri="{BB962C8B-B14F-4D97-AF65-F5344CB8AC3E}">
        <p14:creationId xmlns:p14="http://schemas.microsoft.com/office/powerpoint/2010/main" val="221734905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EB4FF9C4-EEBF-D24D-8A4E-C0B9CCE3F975}" type="slidenum">
              <a:rPr lang="en-US" smtClean="0"/>
              <a:t>‹#›</a:t>
            </a:fld>
            <a:endParaRPr lang="en-US"/>
          </a:p>
        </p:txBody>
      </p:sp>
      <p:sp>
        <p:nvSpPr>
          <p:cNvPr id="3" name="Footer Placeholder 4"/>
          <p:cNvSpPr>
            <a:spLocks noGrp="1"/>
          </p:cNvSpPr>
          <p:nvPr>
            <p:ph type="ftr" sz="quarter" idx="3"/>
          </p:nvPr>
        </p:nvSpPr>
        <p:spPr>
          <a:xfrm>
            <a:off x="2500132" y="4767263"/>
            <a:ext cx="4676172" cy="273844"/>
          </a:xfrm>
          <a:prstGeom prst="rect">
            <a:avLst/>
          </a:prstGeom>
        </p:spPr>
        <p:txBody>
          <a:bodyPr vert="horz" lIns="0" tIns="0" rIns="0" bIns="0" rtlCol="0" anchor="ctr"/>
          <a:lstStyle>
            <a:lvl1pPr algn="ctr">
              <a:defRPr sz="800" b="1">
                <a:solidFill>
                  <a:schemeClr val="tx1"/>
                </a:solidFill>
              </a:defRPr>
            </a:lvl1pPr>
          </a:lstStyle>
          <a:p>
            <a:r>
              <a:rPr lang="en-US" dirty="0"/>
              <a:t>#ClearDataClearImpact</a:t>
            </a:r>
          </a:p>
        </p:txBody>
      </p:sp>
    </p:spTree>
    <p:extLst>
      <p:ext uri="{BB962C8B-B14F-4D97-AF65-F5344CB8AC3E}">
        <p14:creationId xmlns:p14="http://schemas.microsoft.com/office/powerpoint/2010/main" val="42242630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pic>
        <p:nvPicPr>
          <p:cNvPr id="3" name="Picture 2" descr="Graphical user interface&#10;&#10;Description automatically generated">
            <a:extLst>
              <a:ext uri="{FF2B5EF4-FFF2-40B4-BE49-F238E27FC236}">
                <a16:creationId xmlns:a16="http://schemas.microsoft.com/office/drawing/2014/main" id="{33F78902-DE87-DFC0-AB5E-83A29CDEE0CA}"/>
              </a:ext>
            </a:extLst>
          </p:cNvPr>
          <p:cNvPicPr>
            <a:picLocks noChangeAspect="1"/>
          </p:cNvPicPr>
          <p:nvPr userDrawn="1"/>
        </p:nvPicPr>
        <p:blipFill>
          <a:blip r:embed="rId2"/>
          <a:stretch>
            <a:fillRect/>
          </a:stretch>
        </p:blipFill>
        <p:spPr>
          <a:xfrm>
            <a:off x="0" y="0"/>
            <a:ext cx="9144000" cy="5143501"/>
          </a:xfrm>
          <a:prstGeom prst="rect">
            <a:avLst/>
          </a:prstGeom>
        </p:spPr>
      </p:pic>
      <p:sp>
        <p:nvSpPr>
          <p:cNvPr id="7" name="Title 1">
            <a:extLst>
              <a:ext uri="{FF2B5EF4-FFF2-40B4-BE49-F238E27FC236}">
                <a16:creationId xmlns:a16="http://schemas.microsoft.com/office/drawing/2014/main" id="{1276289B-55C8-40FA-889A-2AECA774D218}"/>
              </a:ext>
            </a:extLst>
          </p:cNvPr>
          <p:cNvSpPr>
            <a:spLocks noGrp="1"/>
          </p:cNvSpPr>
          <p:nvPr>
            <p:ph type="ctrTitle" hasCustomPrompt="1"/>
          </p:nvPr>
        </p:nvSpPr>
        <p:spPr>
          <a:xfrm>
            <a:off x="3048267" y="3962400"/>
            <a:ext cx="5625378" cy="397578"/>
          </a:xfrm>
        </p:spPr>
        <p:txBody>
          <a:bodyPr anchor="ctr">
            <a:normAutofit/>
          </a:bodyPr>
          <a:lstStyle>
            <a:lvl1pPr algn="r">
              <a:defRPr sz="2000" b="1">
                <a:solidFill>
                  <a:schemeClr val="tx1"/>
                </a:solidFill>
              </a:defRPr>
            </a:lvl1pPr>
          </a:lstStyle>
          <a:p>
            <a:r>
              <a:rPr lang="en-US" dirty="0"/>
              <a:t>Presentation Title</a:t>
            </a:r>
          </a:p>
        </p:txBody>
      </p:sp>
      <p:sp>
        <p:nvSpPr>
          <p:cNvPr id="8" name="Subtitle 2">
            <a:extLst>
              <a:ext uri="{FF2B5EF4-FFF2-40B4-BE49-F238E27FC236}">
                <a16:creationId xmlns:a16="http://schemas.microsoft.com/office/drawing/2014/main" id="{8FBB06B2-CEED-4837-A8D1-3F28461021FA}"/>
              </a:ext>
            </a:extLst>
          </p:cNvPr>
          <p:cNvSpPr>
            <a:spLocks noGrp="1"/>
          </p:cNvSpPr>
          <p:nvPr>
            <p:ph type="subTitle" idx="1" hasCustomPrompt="1"/>
          </p:nvPr>
        </p:nvSpPr>
        <p:spPr>
          <a:xfrm>
            <a:off x="3892550" y="4359979"/>
            <a:ext cx="4781095" cy="783522"/>
          </a:xfrm>
        </p:spPr>
        <p:txBody>
          <a:bodyPr>
            <a:normAutofit/>
          </a:bodyPr>
          <a:lstStyle>
            <a:lvl1pPr marL="0" indent="0" algn="r">
              <a:lnSpc>
                <a:spcPct val="100000"/>
              </a:lnSpc>
              <a:spcBef>
                <a:spcPts val="0"/>
              </a:spcBef>
              <a:buNone/>
              <a:defRPr sz="120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Presented by John Smith, Job Title, Department, Company Name</a:t>
            </a:r>
          </a:p>
          <a:p>
            <a:r>
              <a:rPr lang="en-US" dirty="0"/>
              <a:t>Day Month 2020</a:t>
            </a:r>
          </a:p>
        </p:txBody>
      </p:sp>
    </p:spTree>
    <p:extLst>
      <p:ext uri="{BB962C8B-B14F-4D97-AF65-F5344CB8AC3E}">
        <p14:creationId xmlns:p14="http://schemas.microsoft.com/office/powerpoint/2010/main" val="31375659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0_Custom Layout">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1276289B-55C8-40FA-889A-2AECA774D218}"/>
              </a:ext>
            </a:extLst>
          </p:cNvPr>
          <p:cNvSpPr>
            <a:spLocks noGrp="1"/>
          </p:cNvSpPr>
          <p:nvPr>
            <p:ph type="ctrTitle" hasCustomPrompt="1"/>
          </p:nvPr>
        </p:nvSpPr>
        <p:spPr>
          <a:xfrm>
            <a:off x="3048267" y="3962400"/>
            <a:ext cx="5625378" cy="397578"/>
          </a:xfrm>
        </p:spPr>
        <p:txBody>
          <a:bodyPr anchor="ctr">
            <a:normAutofit/>
          </a:bodyPr>
          <a:lstStyle>
            <a:lvl1pPr algn="r">
              <a:defRPr sz="2000" b="1">
                <a:solidFill>
                  <a:schemeClr val="tx1"/>
                </a:solidFill>
              </a:defRPr>
            </a:lvl1pPr>
          </a:lstStyle>
          <a:p>
            <a:r>
              <a:rPr lang="en-US" dirty="0"/>
              <a:t>Presentation Title</a:t>
            </a:r>
          </a:p>
        </p:txBody>
      </p:sp>
      <p:sp>
        <p:nvSpPr>
          <p:cNvPr id="8" name="Subtitle 2">
            <a:extLst>
              <a:ext uri="{FF2B5EF4-FFF2-40B4-BE49-F238E27FC236}">
                <a16:creationId xmlns:a16="http://schemas.microsoft.com/office/drawing/2014/main" id="{8FBB06B2-CEED-4837-A8D1-3F28461021FA}"/>
              </a:ext>
            </a:extLst>
          </p:cNvPr>
          <p:cNvSpPr>
            <a:spLocks noGrp="1"/>
          </p:cNvSpPr>
          <p:nvPr>
            <p:ph type="subTitle" idx="1" hasCustomPrompt="1"/>
          </p:nvPr>
        </p:nvSpPr>
        <p:spPr>
          <a:xfrm>
            <a:off x="3892550" y="4359979"/>
            <a:ext cx="4781095" cy="783522"/>
          </a:xfrm>
        </p:spPr>
        <p:txBody>
          <a:bodyPr>
            <a:normAutofit/>
          </a:bodyPr>
          <a:lstStyle>
            <a:lvl1pPr marL="0" indent="0" algn="r">
              <a:lnSpc>
                <a:spcPct val="100000"/>
              </a:lnSpc>
              <a:spcBef>
                <a:spcPts val="0"/>
              </a:spcBef>
              <a:buNone/>
              <a:defRPr sz="120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Presented by John Smith, Job Title, Department, Company Name</a:t>
            </a:r>
          </a:p>
          <a:p>
            <a:r>
              <a:rPr lang="en-US" dirty="0"/>
              <a:t>Day Month 2020</a:t>
            </a:r>
          </a:p>
        </p:txBody>
      </p:sp>
      <p:pic>
        <p:nvPicPr>
          <p:cNvPr id="2" name="Picture 1" descr="A picture containing text, sky, screenshot, tree&#10;&#10;Description automatically generated">
            <a:extLst>
              <a:ext uri="{FF2B5EF4-FFF2-40B4-BE49-F238E27FC236}">
                <a16:creationId xmlns:a16="http://schemas.microsoft.com/office/drawing/2014/main" id="{1480BAF8-9624-728D-8818-DCC9DE74C36E}"/>
              </a:ext>
            </a:extLst>
          </p:cNvPr>
          <p:cNvPicPr>
            <a:picLocks noChangeAspect="1"/>
          </p:cNvPicPr>
          <p:nvPr userDrawn="1"/>
        </p:nvPicPr>
        <p:blipFill>
          <a:blip r:embed="rId2"/>
          <a:stretch>
            <a:fillRect/>
          </a:stretch>
        </p:blipFill>
        <p:spPr>
          <a:xfrm>
            <a:off x="0" y="0"/>
            <a:ext cx="9144000" cy="5143501"/>
          </a:xfrm>
          <a:prstGeom prst="rect">
            <a:avLst/>
          </a:prstGeom>
        </p:spPr>
      </p:pic>
    </p:spTree>
    <p:extLst>
      <p:ext uri="{BB962C8B-B14F-4D97-AF65-F5344CB8AC3E}">
        <p14:creationId xmlns:p14="http://schemas.microsoft.com/office/powerpoint/2010/main" val="39421373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pic>
        <p:nvPicPr>
          <p:cNvPr id="3" name="Picture 2" descr="Graphical user interface&#10;&#10;Description automatically generated">
            <a:extLst>
              <a:ext uri="{FF2B5EF4-FFF2-40B4-BE49-F238E27FC236}">
                <a16:creationId xmlns:a16="http://schemas.microsoft.com/office/drawing/2014/main" id="{F39C05BA-3350-0B7D-A5B8-BE7331877953}"/>
              </a:ext>
            </a:extLst>
          </p:cNvPr>
          <p:cNvPicPr>
            <a:picLocks noChangeAspect="1"/>
          </p:cNvPicPr>
          <p:nvPr userDrawn="1"/>
        </p:nvPicPr>
        <p:blipFill>
          <a:blip r:embed="rId2"/>
          <a:stretch>
            <a:fillRect/>
          </a:stretch>
        </p:blipFill>
        <p:spPr>
          <a:xfrm>
            <a:off x="0" y="0"/>
            <a:ext cx="9144000" cy="5143501"/>
          </a:xfrm>
          <a:prstGeom prst="rect">
            <a:avLst/>
          </a:prstGeom>
        </p:spPr>
      </p:pic>
      <p:sp>
        <p:nvSpPr>
          <p:cNvPr id="7" name="Title 1">
            <a:extLst>
              <a:ext uri="{FF2B5EF4-FFF2-40B4-BE49-F238E27FC236}">
                <a16:creationId xmlns:a16="http://schemas.microsoft.com/office/drawing/2014/main" id="{1276289B-55C8-40FA-889A-2AECA774D218}"/>
              </a:ext>
            </a:extLst>
          </p:cNvPr>
          <p:cNvSpPr>
            <a:spLocks noGrp="1"/>
          </p:cNvSpPr>
          <p:nvPr>
            <p:ph type="ctrTitle" hasCustomPrompt="1"/>
          </p:nvPr>
        </p:nvSpPr>
        <p:spPr>
          <a:xfrm>
            <a:off x="3048267" y="3962400"/>
            <a:ext cx="5625378" cy="397578"/>
          </a:xfrm>
        </p:spPr>
        <p:txBody>
          <a:bodyPr anchor="ctr">
            <a:normAutofit/>
          </a:bodyPr>
          <a:lstStyle>
            <a:lvl1pPr algn="r">
              <a:defRPr sz="2000" b="1">
                <a:solidFill>
                  <a:schemeClr val="tx1"/>
                </a:solidFill>
              </a:defRPr>
            </a:lvl1pPr>
          </a:lstStyle>
          <a:p>
            <a:r>
              <a:rPr lang="en-US" dirty="0"/>
              <a:t>Presentation Title</a:t>
            </a:r>
          </a:p>
        </p:txBody>
      </p:sp>
      <p:sp>
        <p:nvSpPr>
          <p:cNvPr id="8" name="Subtitle 2">
            <a:extLst>
              <a:ext uri="{FF2B5EF4-FFF2-40B4-BE49-F238E27FC236}">
                <a16:creationId xmlns:a16="http://schemas.microsoft.com/office/drawing/2014/main" id="{8FBB06B2-CEED-4837-A8D1-3F28461021FA}"/>
              </a:ext>
            </a:extLst>
          </p:cNvPr>
          <p:cNvSpPr>
            <a:spLocks noGrp="1"/>
          </p:cNvSpPr>
          <p:nvPr>
            <p:ph type="subTitle" idx="1" hasCustomPrompt="1"/>
          </p:nvPr>
        </p:nvSpPr>
        <p:spPr>
          <a:xfrm>
            <a:off x="3892550" y="4359979"/>
            <a:ext cx="4781095" cy="783522"/>
          </a:xfrm>
        </p:spPr>
        <p:txBody>
          <a:bodyPr>
            <a:normAutofit/>
          </a:bodyPr>
          <a:lstStyle>
            <a:lvl1pPr marL="0" indent="0" algn="r">
              <a:lnSpc>
                <a:spcPct val="100000"/>
              </a:lnSpc>
              <a:spcBef>
                <a:spcPts val="0"/>
              </a:spcBef>
              <a:buNone/>
              <a:defRPr sz="120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Presented by John Smith, Job Title, Department, Company Name</a:t>
            </a:r>
          </a:p>
          <a:p>
            <a:r>
              <a:rPr lang="en-US" dirty="0"/>
              <a:t>Day Month 2020</a:t>
            </a:r>
          </a:p>
        </p:txBody>
      </p:sp>
    </p:spTree>
    <p:extLst>
      <p:ext uri="{BB962C8B-B14F-4D97-AF65-F5344CB8AC3E}">
        <p14:creationId xmlns:p14="http://schemas.microsoft.com/office/powerpoint/2010/main" val="20916428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pic>
        <p:nvPicPr>
          <p:cNvPr id="5" name="Picture 4" descr="Graphical user interface, text&#10;&#10;Description automatically generated with medium confidence">
            <a:extLst>
              <a:ext uri="{FF2B5EF4-FFF2-40B4-BE49-F238E27FC236}">
                <a16:creationId xmlns:a16="http://schemas.microsoft.com/office/drawing/2014/main" id="{F00A3FA1-1BF2-65F9-5109-55FD1B2F8063}"/>
              </a:ext>
            </a:extLst>
          </p:cNvPr>
          <p:cNvPicPr>
            <a:picLocks noChangeAspect="1"/>
          </p:cNvPicPr>
          <p:nvPr userDrawn="1"/>
        </p:nvPicPr>
        <p:blipFill>
          <a:blip r:embed="rId2"/>
          <a:stretch>
            <a:fillRect/>
          </a:stretch>
        </p:blipFill>
        <p:spPr>
          <a:xfrm>
            <a:off x="0" y="0"/>
            <a:ext cx="9144000" cy="5143501"/>
          </a:xfrm>
          <a:prstGeom prst="rect">
            <a:avLst/>
          </a:prstGeom>
        </p:spPr>
      </p:pic>
      <p:sp>
        <p:nvSpPr>
          <p:cNvPr id="7" name="Title 1">
            <a:extLst>
              <a:ext uri="{FF2B5EF4-FFF2-40B4-BE49-F238E27FC236}">
                <a16:creationId xmlns:a16="http://schemas.microsoft.com/office/drawing/2014/main" id="{1276289B-55C8-40FA-889A-2AECA774D218}"/>
              </a:ext>
            </a:extLst>
          </p:cNvPr>
          <p:cNvSpPr>
            <a:spLocks noGrp="1"/>
          </p:cNvSpPr>
          <p:nvPr>
            <p:ph type="ctrTitle" hasCustomPrompt="1"/>
          </p:nvPr>
        </p:nvSpPr>
        <p:spPr>
          <a:xfrm>
            <a:off x="3048267" y="3962400"/>
            <a:ext cx="5625378" cy="397578"/>
          </a:xfrm>
        </p:spPr>
        <p:txBody>
          <a:bodyPr anchor="ctr">
            <a:normAutofit/>
          </a:bodyPr>
          <a:lstStyle>
            <a:lvl1pPr algn="r">
              <a:defRPr sz="2000" b="1">
                <a:solidFill>
                  <a:schemeClr val="tx1"/>
                </a:solidFill>
              </a:defRPr>
            </a:lvl1pPr>
          </a:lstStyle>
          <a:p>
            <a:r>
              <a:rPr lang="en-US" dirty="0"/>
              <a:t>Presentation Title</a:t>
            </a:r>
          </a:p>
        </p:txBody>
      </p:sp>
      <p:sp>
        <p:nvSpPr>
          <p:cNvPr id="8" name="Subtitle 2">
            <a:extLst>
              <a:ext uri="{FF2B5EF4-FFF2-40B4-BE49-F238E27FC236}">
                <a16:creationId xmlns:a16="http://schemas.microsoft.com/office/drawing/2014/main" id="{8FBB06B2-CEED-4837-A8D1-3F28461021FA}"/>
              </a:ext>
            </a:extLst>
          </p:cNvPr>
          <p:cNvSpPr>
            <a:spLocks noGrp="1"/>
          </p:cNvSpPr>
          <p:nvPr>
            <p:ph type="subTitle" idx="1" hasCustomPrompt="1"/>
          </p:nvPr>
        </p:nvSpPr>
        <p:spPr>
          <a:xfrm>
            <a:off x="3892550" y="4359979"/>
            <a:ext cx="4781095" cy="783522"/>
          </a:xfrm>
        </p:spPr>
        <p:txBody>
          <a:bodyPr>
            <a:normAutofit/>
          </a:bodyPr>
          <a:lstStyle>
            <a:lvl1pPr marL="0" indent="0" algn="r">
              <a:lnSpc>
                <a:spcPct val="100000"/>
              </a:lnSpc>
              <a:spcBef>
                <a:spcPts val="0"/>
              </a:spcBef>
              <a:buNone/>
              <a:defRPr sz="120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Presented by John Smith, Job Title, Department, Company Name</a:t>
            </a:r>
          </a:p>
          <a:p>
            <a:r>
              <a:rPr lang="en-US" dirty="0"/>
              <a:t>Day Month 2020</a:t>
            </a:r>
          </a:p>
        </p:txBody>
      </p:sp>
    </p:spTree>
    <p:extLst>
      <p:ext uri="{BB962C8B-B14F-4D97-AF65-F5344CB8AC3E}">
        <p14:creationId xmlns:p14="http://schemas.microsoft.com/office/powerpoint/2010/main" val="41928237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9_Custom Layout">
    <p:spTree>
      <p:nvGrpSpPr>
        <p:cNvPr id="1" name=""/>
        <p:cNvGrpSpPr/>
        <p:nvPr/>
      </p:nvGrpSpPr>
      <p:grpSpPr>
        <a:xfrm>
          <a:off x="0" y="0"/>
          <a:ext cx="0" cy="0"/>
          <a:chOff x="0" y="0"/>
          <a:chExt cx="0" cy="0"/>
        </a:xfrm>
      </p:grpSpPr>
      <p:pic>
        <p:nvPicPr>
          <p:cNvPr id="3" name="Picture 2" descr="Text&#10;&#10;Description automatically generated with medium confidence">
            <a:extLst>
              <a:ext uri="{FF2B5EF4-FFF2-40B4-BE49-F238E27FC236}">
                <a16:creationId xmlns:a16="http://schemas.microsoft.com/office/drawing/2014/main" id="{6FE039B1-2175-37E9-D100-9E38E4153629}"/>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7" name="Title 1">
            <a:extLst>
              <a:ext uri="{FF2B5EF4-FFF2-40B4-BE49-F238E27FC236}">
                <a16:creationId xmlns:a16="http://schemas.microsoft.com/office/drawing/2014/main" id="{1276289B-55C8-40FA-889A-2AECA774D218}"/>
              </a:ext>
            </a:extLst>
          </p:cNvPr>
          <p:cNvSpPr>
            <a:spLocks noGrp="1"/>
          </p:cNvSpPr>
          <p:nvPr>
            <p:ph type="ctrTitle" hasCustomPrompt="1"/>
          </p:nvPr>
        </p:nvSpPr>
        <p:spPr>
          <a:xfrm>
            <a:off x="3048267" y="3962400"/>
            <a:ext cx="5625378" cy="397578"/>
          </a:xfrm>
        </p:spPr>
        <p:txBody>
          <a:bodyPr anchor="ctr">
            <a:normAutofit/>
          </a:bodyPr>
          <a:lstStyle>
            <a:lvl1pPr algn="r">
              <a:defRPr sz="2000" b="1">
                <a:solidFill>
                  <a:schemeClr val="tx1"/>
                </a:solidFill>
              </a:defRPr>
            </a:lvl1pPr>
          </a:lstStyle>
          <a:p>
            <a:r>
              <a:rPr lang="en-US" dirty="0"/>
              <a:t>Presentation Title</a:t>
            </a:r>
          </a:p>
        </p:txBody>
      </p:sp>
      <p:sp>
        <p:nvSpPr>
          <p:cNvPr id="8" name="Subtitle 2">
            <a:extLst>
              <a:ext uri="{FF2B5EF4-FFF2-40B4-BE49-F238E27FC236}">
                <a16:creationId xmlns:a16="http://schemas.microsoft.com/office/drawing/2014/main" id="{8FBB06B2-CEED-4837-A8D1-3F28461021FA}"/>
              </a:ext>
            </a:extLst>
          </p:cNvPr>
          <p:cNvSpPr>
            <a:spLocks noGrp="1"/>
          </p:cNvSpPr>
          <p:nvPr>
            <p:ph type="subTitle" idx="1" hasCustomPrompt="1"/>
          </p:nvPr>
        </p:nvSpPr>
        <p:spPr>
          <a:xfrm>
            <a:off x="3892550" y="4359979"/>
            <a:ext cx="4781095" cy="783522"/>
          </a:xfrm>
        </p:spPr>
        <p:txBody>
          <a:bodyPr>
            <a:normAutofit/>
          </a:bodyPr>
          <a:lstStyle>
            <a:lvl1pPr marL="0" indent="0" algn="r">
              <a:lnSpc>
                <a:spcPct val="100000"/>
              </a:lnSpc>
              <a:spcBef>
                <a:spcPts val="0"/>
              </a:spcBef>
              <a:buNone/>
              <a:defRPr sz="120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Presented by John Smith, Job Title, Department, Company Name</a:t>
            </a:r>
          </a:p>
          <a:p>
            <a:r>
              <a:rPr lang="en-US" dirty="0"/>
              <a:t>Day Month 2020</a:t>
            </a:r>
          </a:p>
        </p:txBody>
      </p:sp>
    </p:spTree>
    <p:extLst>
      <p:ext uri="{BB962C8B-B14F-4D97-AF65-F5344CB8AC3E}">
        <p14:creationId xmlns:p14="http://schemas.microsoft.com/office/powerpoint/2010/main" val="69724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1276289B-55C8-40FA-889A-2AECA774D218}"/>
              </a:ext>
            </a:extLst>
          </p:cNvPr>
          <p:cNvSpPr>
            <a:spLocks noGrp="1"/>
          </p:cNvSpPr>
          <p:nvPr>
            <p:ph type="ctrTitle" hasCustomPrompt="1"/>
          </p:nvPr>
        </p:nvSpPr>
        <p:spPr>
          <a:xfrm>
            <a:off x="3048267" y="3962400"/>
            <a:ext cx="5625378" cy="397578"/>
          </a:xfrm>
        </p:spPr>
        <p:txBody>
          <a:bodyPr anchor="ctr">
            <a:normAutofit/>
          </a:bodyPr>
          <a:lstStyle>
            <a:lvl1pPr algn="r">
              <a:defRPr sz="2000" b="1">
                <a:solidFill>
                  <a:schemeClr val="tx1"/>
                </a:solidFill>
              </a:defRPr>
            </a:lvl1pPr>
          </a:lstStyle>
          <a:p>
            <a:r>
              <a:rPr lang="en-US" dirty="0"/>
              <a:t>Presentation Title</a:t>
            </a:r>
          </a:p>
        </p:txBody>
      </p:sp>
      <p:sp>
        <p:nvSpPr>
          <p:cNvPr id="8" name="Subtitle 2">
            <a:extLst>
              <a:ext uri="{FF2B5EF4-FFF2-40B4-BE49-F238E27FC236}">
                <a16:creationId xmlns:a16="http://schemas.microsoft.com/office/drawing/2014/main" id="{8FBB06B2-CEED-4837-A8D1-3F28461021FA}"/>
              </a:ext>
            </a:extLst>
          </p:cNvPr>
          <p:cNvSpPr>
            <a:spLocks noGrp="1"/>
          </p:cNvSpPr>
          <p:nvPr>
            <p:ph type="subTitle" idx="1" hasCustomPrompt="1"/>
          </p:nvPr>
        </p:nvSpPr>
        <p:spPr>
          <a:xfrm>
            <a:off x="3892550" y="4359979"/>
            <a:ext cx="4781095" cy="783522"/>
          </a:xfrm>
        </p:spPr>
        <p:txBody>
          <a:bodyPr>
            <a:normAutofit/>
          </a:bodyPr>
          <a:lstStyle>
            <a:lvl1pPr marL="0" indent="0" algn="r">
              <a:lnSpc>
                <a:spcPct val="100000"/>
              </a:lnSpc>
              <a:spcBef>
                <a:spcPts val="0"/>
              </a:spcBef>
              <a:buNone/>
              <a:defRPr sz="120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Presented by John Smith, Job Title, Department, Company Name</a:t>
            </a:r>
          </a:p>
          <a:p>
            <a:r>
              <a:rPr lang="en-US" dirty="0"/>
              <a:t>Day Month 2020</a:t>
            </a:r>
          </a:p>
        </p:txBody>
      </p:sp>
      <p:pic>
        <p:nvPicPr>
          <p:cNvPr id="3" name="Picture 2" descr="Graphical user interface&#10;&#10;Description automatically generated">
            <a:extLst>
              <a:ext uri="{FF2B5EF4-FFF2-40B4-BE49-F238E27FC236}">
                <a16:creationId xmlns:a16="http://schemas.microsoft.com/office/drawing/2014/main" id="{AC0EE41D-FB32-4E11-7DAE-ECB14677C420}"/>
              </a:ext>
            </a:extLst>
          </p:cNvPr>
          <p:cNvPicPr>
            <a:picLocks noChangeAspect="1"/>
          </p:cNvPicPr>
          <p:nvPr userDrawn="1"/>
        </p:nvPicPr>
        <p:blipFill>
          <a:blip r:embed="rId2"/>
          <a:stretch>
            <a:fillRect/>
          </a:stretch>
        </p:blipFill>
        <p:spPr>
          <a:xfrm>
            <a:off x="0" y="0"/>
            <a:ext cx="9144000" cy="5143501"/>
          </a:xfrm>
          <a:prstGeom prst="rect">
            <a:avLst/>
          </a:prstGeom>
        </p:spPr>
      </p:pic>
    </p:spTree>
    <p:extLst>
      <p:ext uri="{BB962C8B-B14F-4D97-AF65-F5344CB8AC3E}">
        <p14:creationId xmlns:p14="http://schemas.microsoft.com/office/powerpoint/2010/main" val="38524535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8_Custom Layout">
    <p:spTree>
      <p:nvGrpSpPr>
        <p:cNvPr id="1" name=""/>
        <p:cNvGrpSpPr/>
        <p:nvPr/>
      </p:nvGrpSpPr>
      <p:grpSpPr>
        <a:xfrm>
          <a:off x="0" y="0"/>
          <a:ext cx="0" cy="0"/>
          <a:chOff x="0" y="0"/>
          <a:chExt cx="0" cy="0"/>
        </a:xfrm>
      </p:grpSpPr>
      <p:pic>
        <p:nvPicPr>
          <p:cNvPr id="9" name="Picture 8" descr="Text&#10;&#10;Description automatically generated with low confidence">
            <a:extLst>
              <a:ext uri="{FF2B5EF4-FFF2-40B4-BE49-F238E27FC236}">
                <a16:creationId xmlns:a16="http://schemas.microsoft.com/office/drawing/2014/main" id="{EE2AEC91-E4F7-62BD-0A57-7FD394334972}"/>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7" name="Title 1">
            <a:extLst>
              <a:ext uri="{FF2B5EF4-FFF2-40B4-BE49-F238E27FC236}">
                <a16:creationId xmlns:a16="http://schemas.microsoft.com/office/drawing/2014/main" id="{1276289B-55C8-40FA-889A-2AECA774D218}"/>
              </a:ext>
            </a:extLst>
          </p:cNvPr>
          <p:cNvSpPr>
            <a:spLocks noGrp="1"/>
          </p:cNvSpPr>
          <p:nvPr>
            <p:ph type="ctrTitle" hasCustomPrompt="1"/>
          </p:nvPr>
        </p:nvSpPr>
        <p:spPr>
          <a:xfrm>
            <a:off x="3048267" y="3962400"/>
            <a:ext cx="5625378" cy="397578"/>
          </a:xfrm>
        </p:spPr>
        <p:txBody>
          <a:bodyPr anchor="ctr">
            <a:normAutofit/>
          </a:bodyPr>
          <a:lstStyle>
            <a:lvl1pPr algn="r">
              <a:defRPr sz="2000" b="1">
                <a:solidFill>
                  <a:schemeClr val="tx1"/>
                </a:solidFill>
              </a:defRPr>
            </a:lvl1pPr>
          </a:lstStyle>
          <a:p>
            <a:r>
              <a:rPr lang="en-US" dirty="0"/>
              <a:t>Presentation Title</a:t>
            </a:r>
          </a:p>
        </p:txBody>
      </p:sp>
      <p:sp>
        <p:nvSpPr>
          <p:cNvPr id="8" name="Subtitle 2">
            <a:extLst>
              <a:ext uri="{FF2B5EF4-FFF2-40B4-BE49-F238E27FC236}">
                <a16:creationId xmlns:a16="http://schemas.microsoft.com/office/drawing/2014/main" id="{8FBB06B2-CEED-4837-A8D1-3F28461021FA}"/>
              </a:ext>
            </a:extLst>
          </p:cNvPr>
          <p:cNvSpPr>
            <a:spLocks noGrp="1"/>
          </p:cNvSpPr>
          <p:nvPr>
            <p:ph type="subTitle" idx="1" hasCustomPrompt="1"/>
          </p:nvPr>
        </p:nvSpPr>
        <p:spPr>
          <a:xfrm>
            <a:off x="3892550" y="4359979"/>
            <a:ext cx="4781095" cy="783522"/>
          </a:xfrm>
        </p:spPr>
        <p:txBody>
          <a:bodyPr>
            <a:normAutofit/>
          </a:bodyPr>
          <a:lstStyle>
            <a:lvl1pPr marL="0" indent="0" algn="r">
              <a:lnSpc>
                <a:spcPct val="100000"/>
              </a:lnSpc>
              <a:spcBef>
                <a:spcPts val="0"/>
              </a:spcBef>
              <a:buNone/>
              <a:defRPr sz="120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Presented by John Smith, Job Title, Department, Company Name</a:t>
            </a:r>
          </a:p>
          <a:p>
            <a:r>
              <a:rPr lang="en-US" dirty="0"/>
              <a:t>Day Month 2020</a:t>
            </a:r>
          </a:p>
        </p:txBody>
      </p:sp>
    </p:spTree>
    <p:extLst>
      <p:ext uri="{BB962C8B-B14F-4D97-AF65-F5344CB8AC3E}">
        <p14:creationId xmlns:p14="http://schemas.microsoft.com/office/powerpoint/2010/main" val="13541559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obj" preserve="1">
  <p:cSld name="Agenda">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8903408-9362-EC46-8776-E9E810266D7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762" y="0"/>
            <a:ext cx="9134475" cy="5143500"/>
          </a:xfrm>
          <a:prstGeom prst="rect">
            <a:avLst/>
          </a:prstGeom>
        </p:spPr>
      </p:pic>
      <p:sp>
        <p:nvSpPr>
          <p:cNvPr id="11" name="Rectangle 10">
            <a:extLst>
              <a:ext uri="{FF2B5EF4-FFF2-40B4-BE49-F238E27FC236}">
                <a16:creationId xmlns:a16="http://schemas.microsoft.com/office/drawing/2014/main" id="{2409DADF-D9E6-A04F-8A80-7622E2E18903}"/>
              </a:ext>
            </a:extLst>
          </p:cNvPr>
          <p:cNvSpPr/>
          <p:nvPr userDrawn="1"/>
        </p:nvSpPr>
        <p:spPr>
          <a:xfrm>
            <a:off x="1562470" y="0"/>
            <a:ext cx="7581530" cy="51435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1"/>
          <p:cNvSpPr>
            <a:spLocks noGrp="1"/>
          </p:cNvSpPr>
          <p:nvPr>
            <p:ph type="title"/>
          </p:nvPr>
        </p:nvSpPr>
        <p:spPr>
          <a:xfrm>
            <a:off x="2041864" y="273845"/>
            <a:ext cx="6644935" cy="2101242"/>
          </a:xfrm>
        </p:spPr>
        <p:txBody>
          <a:bodyPr anchor="b"/>
          <a:lstStyle>
            <a:lvl1pPr>
              <a:defRPr b="1">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2041864" y="2551580"/>
            <a:ext cx="6644935" cy="2081143"/>
          </a:xfrm>
        </p:spPr>
        <p:txBody>
          <a:bodyPr/>
          <a:lstStyle>
            <a:lvl1pPr marL="342900" indent="-334963">
              <a:buFont typeface="+mj-lt"/>
              <a:buAutoNum type="arabicPeriod"/>
              <a:tabLst/>
              <a:defRPr>
                <a:solidFill>
                  <a:schemeClr val="bg1"/>
                </a:solidFill>
              </a:defRPr>
            </a:lvl1pPr>
            <a:lvl2pPr marL="385763" indent="-151210">
              <a:buFont typeface="+mj-lt"/>
              <a:buAutoNum type="arabicPeriod"/>
              <a:tabLst/>
              <a:defRPr>
                <a:solidFill>
                  <a:schemeClr val="bg1"/>
                </a:solidFill>
              </a:defRPr>
            </a:lvl2pPr>
            <a:lvl3pPr marL="560785" indent="-175022">
              <a:buFont typeface="+mj-lt"/>
              <a:buAutoNum type="arabicPeriod"/>
              <a:tabLst/>
              <a:defRPr>
                <a:solidFill>
                  <a:schemeClr val="bg1"/>
                </a:solidFill>
              </a:defRPr>
            </a:lvl3pPr>
            <a:lvl4pPr marL="731044" indent="-175022">
              <a:buFont typeface="+mj-lt"/>
              <a:buAutoNum type="arabicPeriod"/>
              <a:tabLst/>
              <a:defRPr>
                <a:solidFill>
                  <a:schemeClr val="bg1"/>
                </a:solidFill>
              </a:defRPr>
            </a:lvl4pPr>
            <a:lvl5pPr marL="901304" indent="-170260">
              <a:buFont typeface="+mj-lt"/>
              <a:buAutoNum type="arabicPeriod"/>
              <a:tabLs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71267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jpe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7CF86AEA-23B8-D847-A3D2-25B6A12213D0}"/>
              </a:ext>
            </a:extLst>
          </p:cNvPr>
          <p:cNvPicPr>
            <a:picLocks noChangeAspect="1"/>
          </p:cNvPicPr>
          <p:nvPr userDrawn="1"/>
        </p:nvPicPr>
        <p:blipFill>
          <a:blip r:embed="rId17" cstate="screen">
            <a:extLst>
              <a:ext uri="{28A0092B-C50C-407E-A947-70E740481C1C}">
                <a14:useLocalDpi xmlns:a14="http://schemas.microsoft.com/office/drawing/2010/main"/>
              </a:ext>
            </a:extLst>
          </a:blip>
          <a:stretch>
            <a:fillRect/>
          </a:stretch>
        </p:blipFill>
        <p:spPr>
          <a:xfrm>
            <a:off x="4762" y="0"/>
            <a:ext cx="9134475" cy="5143500"/>
          </a:xfrm>
          <a:prstGeom prst="rect">
            <a:avLst/>
          </a:prstGeom>
        </p:spPr>
      </p:pic>
      <p:sp>
        <p:nvSpPr>
          <p:cNvPr id="2" name="Title Placeholder 1"/>
          <p:cNvSpPr>
            <a:spLocks noGrp="1"/>
          </p:cNvSpPr>
          <p:nvPr>
            <p:ph type="title"/>
          </p:nvPr>
        </p:nvSpPr>
        <p:spPr>
          <a:xfrm>
            <a:off x="800100" y="0"/>
            <a:ext cx="7886700" cy="994172"/>
          </a:xfrm>
          <a:prstGeom prst="rect">
            <a:avLst/>
          </a:prstGeom>
        </p:spPr>
        <p:txBody>
          <a:bodyPr vert="horz" lIns="0" tIns="0" rIns="0" bIns="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00100" y="1111250"/>
            <a:ext cx="7886700" cy="3521473"/>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176304" y="4767263"/>
            <a:ext cx="1204216" cy="273844"/>
          </a:xfrm>
          <a:prstGeom prst="rect">
            <a:avLst/>
          </a:prstGeom>
        </p:spPr>
        <p:txBody>
          <a:bodyPr vert="horz" lIns="0" tIns="0" rIns="0" bIns="0" rtlCol="0" anchor="ctr"/>
          <a:lstStyle>
            <a:lvl1pPr algn="r">
              <a:defRPr sz="800" b="1">
                <a:solidFill>
                  <a:schemeClr val="tx1"/>
                </a:solidFill>
              </a:defRPr>
            </a:lvl1pPr>
          </a:lstStyle>
          <a:p>
            <a:fld id="{A39D7527-A277-E24D-9A56-20081ADC979C}" type="datetime1">
              <a:rPr lang="en-US" smtClean="0"/>
              <a:pPr/>
              <a:t>1/12/2024</a:t>
            </a:fld>
            <a:endParaRPr lang="en-US" dirty="0"/>
          </a:p>
        </p:txBody>
      </p:sp>
      <p:sp>
        <p:nvSpPr>
          <p:cNvPr id="5" name="Footer Placeholder 4"/>
          <p:cNvSpPr>
            <a:spLocks noGrp="1"/>
          </p:cNvSpPr>
          <p:nvPr>
            <p:ph type="ftr" sz="quarter" idx="3"/>
          </p:nvPr>
        </p:nvSpPr>
        <p:spPr>
          <a:xfrm>
            <a:off x="2500132" y="4767263"/>
            <a:ext cx="4676172" cy="273844"/>
          </a:xfrm>
          <a:prstGeom prst="rect">
            <a:avLst/>
          </a:prstGeom>
        </p:spPr>
        <p:txBody>
          <a:bodyPr vert="horz" lIns="0" tIns="0" rIns="0" bIns="0" rtlCol="0" anchor="ctr"/>
          <a:lstStyle>
            <a:lvl1pPr algn="ctr">
              <a:defRPr sz="800" b="1">
                <a:solidFill>
                  <a:schemeClr val="tx1"/>
                </a:solidFill>
              </a:defRPr>
            </a:lvl1pPr>
          </a:lstStyle>
          <a:p>
            <a:endParaRPr lang="en-US" dirty="0"/>
          </a:p>
        </p:txBody>
      </p:sp>
      <p:sp>
        <p:nvSpPr>
          <p:cNvPr id="6" name="Slide Number Placeholder 5"/>
          <p:cNvSpPr>
            <a:spLocks noGrp="1"/>
          </p:cNvSpPr>
          <p:nvPr>
            <p:ph type="sldNum" sz="quarter" idx="4"/>
          </p:nvPr>
        </p:nvSpPr>
        <p:spPr>
          <a:xfrm>
            <a:off x="8380520" y="4767263"/>
            <a:ext cx="306280" cy="273844"/>
          </a:xfrm>
          <a:prstGeom prst="rect">
            <a:avLst/>
          </a:prstGeom>
        </p:spPr>
        <p:txBody>
          <a:bodyPr vert="horz" lIns="0" tIns="0" rIns="0" bIns="0" rtlCol="0" anchor="ctr"/>
          <a:lstStyle>
            <a:lvl1pPr algn="r">
              <a:defRPr sz="800" b="1">
                <a:solidFill>
                  <a:schemeClr val="tx1"/>
                </a:solidFill>
              </a:defRPr>
            </a:lvl1pPr>
          </a:lstStyle>
          <a:p>
            <a:fld id="{EB4FF9C4-EEBF-D24D-8A4E-C0B9CCE3F975}" type="slidenum">
              <a:rPr lang="en-US" smtClean="0"/>
              <a:pPr/>
              <a:t>‹#›</a:t>
            </a:fld>
            <a:endParaRPr lang="en-US" dirty="0"/>
          </a:p>
        </p:txBody>
      </p:sp>
    </p:spTree>
    <p:extLst>
      <p:ext uri="{BB962C8B-B14F-4D97-AF65-F5344CB8AC3E}">
        <p14:creationId xmlns:p14="http://schemas.microsoft.com/office/powerpoint/2010/main" val="4265711678"/>
      </p:ext>
    </p:extLst>
  </p:cSld>
  <p:clrMap bg1="lt1" tx1="dk1" bg2="lt2" tx2="dk2" accent1="accent1" accent2="accent2" accent3="accent3" accent4="accent4" accent5="accent5" accent6="accent6" hlink="hlink" folHlink="folHlink"/>
  <p:sldLayoutIdLst>
    <p:sldLayoutId id="2147483675" r:id="rId1"/>
    <p:sldLayoutId id="2147483700" r:id="rId2"/>
    <p:sldLayoutId id="2147483706" r:id="rId3"/>
    <p:sldLayoutId id="2147483701" r:id="rId4"/>
    <p:sldLayoutId id="2147483702" r:id="rId5"/>
    <p:sldLayoutId id="2147483705" r:id="rId6"/>
    <p:sldLayoutId id="2147483703" r:id="rId7"/>
    <p:sldLayoutId id="2147483704" r:id="rId8"/>
    <p:sldLayoutId id="2147483689" r:id="rId9"/>
    <p:sldLayoutId id="2147483676" r:id="rId10"/>
    <p:sldLayoutId id="2147483690" r:id="rId11"/>
    <p:sldLayoutId id="2147483691" r:id="rId12"/>
    <p:sldLayoutId id="2147483678" r:id="rId13"/>
    <p:sldLayoutId id="2147483680" r:id="rId14"/>
    <p:sldLayoutId id="2147483681" r:id="rId15"/>
  </p:sldLayoutIdLst>
  <p:hf hdr="0"/>
  <p:txStyles>
    <p:titleStyle>
      <a:lvl1pPr algn="l" defTabSz="685800" rtl="0" eaLnBrk="1" latinLnBrk="0" hangingPunct="1">
        <a:lnSpc>
          <a:spcPct val="90000"/>
        </a:lnSpc>
        <a:spcBef>
          <a:spcPct val="0"/>
        </a:spcBef>
        <a:buNone/>
        <a:defRPr sz="2400" b="1"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18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1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1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910">
          <p15:clr>
            <a:srgbClr val="F26B43"/>
          </p15:clr>
        </p15:guide>
        <p15:guide id="2" pos="5472">
          <p15:clr>
            <a:srgbClr val="F26B43"/>
          </p15:clr>
        </p15:guide>
        <p15:guide id="3" pos="504">
          <p15:clr>
            <a:srgbClr val="F26B43"/>
          </p15:clr>
        </p15:guide>
        <p15:guide id="4" pos="3054">
          <p15:clr>
            <a:srgbClr val="F26B43"/>
          </p15:clr>
        </p15:guide>
        <p15:guide id="5" pos="3198">
          <p15:clr>
            <a:srgbClr val="F26B43"/>
          </p15:clr>
        </p15:guide>
        <p15:guide id="6" pos="288">
          <p15:clr>
            <a:srgbClr val="F26B43"/>
          </p15:clr>
        </p15:guide>
        <p15:guide id="7" orient="horz" pos="70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4996E2-6A29-8DF2-5DF9-827B369B03E4}"/>
              </a:ext>
            </a:extLst>
          </p:cNvPr>
          <p:cNvSpPr>
            <a:spLocks noGrp="1"/>
          </p:cNvSpPr>
          <p:nvPr>
            <p:ph type="ctrTitle"/>
          </p:nvPr>
        </p:nvSpPr>
        <p:spPr/>
        <p:txBody>
          <a:bodyPr/>
          <a:lstStyle/>
          <a:p>
            <a:r>
              <a:rPr lang="en-US" dirty="0"/>
              <a:t>Sprint Review</a:t>
            </a:r>
            <a:br>
              <a:rPr lang="en-US" dirty="0"/>
            </a:br>
            <a:r>
              <a:rPr lang="en-US" dirty="0"/>
              <a:t>2024-01-15</a:t>
            </a:r>
          </a:p>
        </p:txBody>
      </p:sp>
      <p:sp>
        <p:nvSpPr>
          <p:cNvPr id="3" name="Subtitle 2">
            <a:extLst>
              <a:ext uri="{FF2B5EF4-FFF2-40B4-BE49-F238E27FC236}">
                <a16:creationId xmlns:a16="http://schemas.microsoft.com/office/drawing/2014/main" id="{D980BDFC-5994-CF85-584F-C7363A760E22}"/>
              </a:ext>
            </a:extLst>
          </p:cNvPr>
          <p:cNvSpPr>
            <a:spLocks noGrp="1"/>
          </p:cNvSpPr>
          <p:nvPr>
            <p:ph type="subTitle" idx="1"/>
          </p:nvPr>
        </p:nvSpPr>
        <p:spPr/>
        <p:txBody>
          <a:bodyPr/>
          <a:lstStyle/>
          <a:p>
            <a:r>
              <a:rPr lang="en-US" dirty="0"/>
              <a:t>Diane Wold, Sr. Director, Standards Development</a:t>
            </a:r>
          </a:p>
        </p:txBody>
      </p:sp>
    </p:spTree>
    <p:extLst>
      <p:ext uri="{BB962C8B-B14F-4D97-AF65-F5344CB8AC3E}">
        <p14:creationId xmlns:p14="http://schemas.microsoft.com/office/powerpoint/2010/main" val="12154728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8D9AE8-0E1B-2740-A95B-81DDAC2FCFA7}"/>
              </a:ext>
            </a:extLst>
          </p:cNvPr>
          <p:cNvSpPr>
            <a:spLocks noGrp="1"/>
          </p:cNvSpPr>
          <p:nvPr>
            <p:ph type="title"/>
          </p:nvPr>
        </p:nvSpPr>
        <p:spPr/>
        <p:txBody>
          <a:bodyPr/>
          <a:lstStyle/>
          <a:p>
            <a:r>
              <a:rPr lang="en-US" dirty="0"/>
              <a:t>Rules Engine Constraints</a:t>
            </a:r>
          </a:p>
        </p:txBody>
      </p:sp>
      <p:sp>
        <p:nvSpPr>
          <p:cNvPr id="3" name="Content Placeholder 2">
            <a:extLst>
              <a:ext uri="{FF2B5EF4-FFF2-40B4-BE49-F238E27FC236}">
                <a16:creationId xmlns:a16="http://schemas.microsoft.com/office/drawing/2014/main" id="{8A19AC96-36D4-5E48-A3EC-AAD817F3E04E}"/>
              </a:ext>
            </a:extLst>
          </p:cNvPr>
          <p:cNvSpPr>
            <a:spLocks noGrp="1"/>
          </p:cNvSpPr>
          <p:nvPr>
            <p:ph idx="1"/>
          </p:nvPr>
        </p:nvSpPr>
        <p:spPr/>
        <p:txBody>
          <a:bodyPr/>
          <a:lstStyle/>
          <a:p>
            <a:r>
              <a:rPr lang="en-US" dirty="0"/>
              <a:t>Need strategy for “schema checking” (cardinality, datatype)</a:t>
            </a:r>
          </a:p>
          <a:p>
            <a:r>
              <a:rPr lang="en-US" dirty="0"/>
              <a:t>Need capability for checking across classes</a:t>
            </a:r>
          </a:p>
          <a:p>
            <a:endParaRPr lang="en-US" dirty="0"/>
          </a:p>
          <a:p>
            <a:r>
              <a:rPr lang="en-US" dirty="0"/>
              <a:t>Continue to define rules, though creation of many is blocked</a:t>
            </a:r>
          </a:p>
          <a:p>
            <a:endParaRPr lang="en-US" dirty="0"/>
          </a:p>
        </p:txBody>
      </p:sp>
    </p:spTree>
    <p:extLst>
      <p:ext uri="{BB962C8B-B14F-4D97-AF65-F5344CB8AC3E}">
        <p14:creationId xmlns:p14="http://schemas.microsoft.com/office/powerpoint/2010/main" val="1356050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94B55-E90F-27F9-7290-7AC642348714}"/>
              </a:ext>
            </a:extLst>
          </p:cNvPr>
          <p:cNvSpPr>
            <a:spLocks noGrp="1"/>
          </p:cNvSpPr>
          <p:nvPr>
            <p:ph type="title"/>
          </p:nvPr>
        </p:nvSpPr>
        <p:spPr/>
        <p:txBody>
          <a:bodyPr/>
          <a:lstStyle/>
          <a:p>
            <a:r>
              <a:rPr lang="en-US" dirty="0"/>
              <a:t>Checking within Classes</a:t>
            </a:r>
          </a:p>
        </p:txBody>
      </p:sp>
      <p:pic>
        <p:nvPicPr>
          <p:cNvPr id="7" name="Content Placeholder 6">
            <a:extLst>
              <a:ext uri="{FF2B5EF4-FFF2-40B4-BE49-F238E27FC236}">
                <a16:creationId xmlns:a16="http://schemas.microsoft.com/office/drawing/2014/main" id="{D366345A-22DF-6B34-7927-9B9702BAFAF1}"/>
              </a:ext>
            </a:extLst>
          </p:cNvPr>
          <p:cNvPicPr>
            <a:picLocks noGrp="1" noChangeAspect="1"/>
          </p:cNvPicPr>
          <p:nvPr>
            <p:ph idx="1"/>
          </p:nvPr>
        </p:nvPicPr>
        <p:blipFill>
          <a:blip r:embed="rId2"/>
          <a:stretch>
            <a:fillRect/>
          </a:stretch>
        </p:blipFill>
        <p:spPr>
          <a:xfrm>
            <a:off x="800100" y="722558"/>
            <a:ext cx="4150063" cy="2430075"/>
          </a:xfrm>
        </p:spPr>
      </p:pic>
      <p:sp>
        <p:nvSpPr>
          <p:cNvPr id="4" name="Slide Number Placeholder 3">
            <a:extLst>
              <a:ext uri="{FF2B5EF4-FFF2-40B4-BE49-F238E27FC236}">
                <a16:creationId xmlns:a16="http://schemas.microsoft.com/office/drawing/2014/main" id="{9C8AEBC2-CED5-9C34-A154-9D9DFDD11E40}"/>
              </a:ext>
            </a:extLst>
          </p:cNvPr>
          <p:cNvSpPr>
            <a:spLocks noGrp="1"/>
          </p:cNvSpPr>
          <p:nvPr>
            <p:ph type="sldNum" sz="quarter" idx="12"/>
          </p:nvPr>
        </p:nvSpPr>
        <p:spPr/>
        <p:txBody>
          <a:bodyPr/>
          <a:lstStyle/>
          <a:p>
            <a:fld id="{EB4FF9C4-EEBF-D24D-8A4E-C0B9CCE3F975}" type="slidenum">
              <a:rPr lang="en-US" smtClean="0"/>
              <a:t>11</a:t>
            </a:fld>
            <a:endParaRPr lang="en-US"/>
          </a:p>
        </p:txBody>
      </p:sp>
      <p:sp>
        <p:nvSpPr>
          <p:cNvPr id="5" name="Footer Placeholder 4">
            <a:extLst>
              <a:ext uri="{FF2B5EF4-FFF2-40B4-BE49-F238E27FC236}">
                <a16:creationId xmlns:a16="http://schemas.microsoft.com/office/drawing/2014/main" id="{2CA4BAFA-1D4C-4DA2-9984-2CDFEEF9D2A2}"/>
              </a:ext>
            </a:extLst>
          </p:cNvPr>
          <p:cNvSpPr>
            <a:spLocks noGrp="1"/>
          </p:cNvSpPr>
          <p:nvPr>
            <p:ph type="ftr" sz="quarter" idx="3"/>
          </p:nvPr>
        </p:nvSpPr>
        <p:spPr/>
        <p:txBody>
          <a:bodyPr/>
          <a:lstStyle/>
          <a:p>
            <a:r>
              <a:rPr lang="en-US"/>
              <a:t>#ClearDataClearImpact</a:t>
            </a:r>
          </a:p>
          <a:p>
            <a:endParaRPr lang="en-US" dirty="0"/>
          </a:p>
        </p:txBody>
      </p:sp>
      <p:sp>
        <p:nvSpPr>
          <p:cNvPr id="8" name="Oval 7">
            <a:extLst>
              <a:ext uri="{FF2B5EF4-FFF2-40B4-BE49-F238E27FC236}">
                <a16:creationId xmlns:a16="http://schemas.microsoft.com/office/drawing/2014/main" id="{273F5078-3283-2D3B-0562-C0B009BF2A9C}"/>
              </a:ext>
            </a:extLst>
          </p:cNvPr>
          <p:cNvSpPr/>
          <p:nvPr/>
        </p:nvSpPr>
        <p:spPr>
          <a:xfrm>
            <a:off x="955342" y="2413254"/>
            <a:ext cx="3019250" cy="580883"/>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A4F5AC0F-1D09-10BE-0E7C-E34AF5C9A30C}"/>
              </a:ext>
            </a:extLst>
          </p:cNvPr>
          <p:cNvPicPr>
            <a:picLocks noChangeAspect="1"/>
          </p:cNvPicPr>
          <p:nvPr/>
        </p:nvPicPr>
        <p:blipFill>
          <a:blip r:embed="rId3"/>
          <a:stretch>
            <a:fillRect/>
          </a:stretch>
        </p:blipFill>
        <p:spPr>
          <a:xfrm>
            <a:off x="4838218" y="2306693"/>
            <a:ext cx="3645885" cy="2734414"/>
          </a:xfrm>
          <a:prstGeom prst="rect">
            <a:avLst/>
          </a:prstGeom>
        </p:spPr>
      </p:pic>
      <p:sp>
        <p:nvSpPr>
          <p:cNvPr id="11" name="Oval 10">
            <a:extLst>
              <a:ext uri="{FF2B5EF4-FFF2-40B4-BE49-F238E27FC236}">
                <a16:creationId xmlns:a16="http://schemas.microsoft.com/office/drawing/2014/main" id="{C77B5696-7457-EBA9-DA7D-345B396E106A}"/>
              </a:ext>
            </a:extLst>
          </p:cNvPr>
          <p:cNvSpPr/>
          <p:nvPr/>
        </p:nvSpPr>
        <p:spPr>
          <a:xfrm>
            <a:off x="4950163" y="3584749"/>
            <a:ext cx="3019250" cy="580883"/>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96287F2A-AE49-C236-7BFB-1396F1AE580F}"/>
              </a:ext>
            </a:extLst>
          </p:cNvPr>
          <p:cNvSpPr txBox="1"/>
          <p:nvPr/>
        </p:nvSpPr>
        <p:spPr>
          <a:xfrm>
            <a:off x="5132832" y="1377696"/>
            <a:ext cx="2262158" cy="369332"/>
          </a:xfrm>
          <a:prstGeom prst="rect">
            <a:avLst/>
          </a:prstGeom>
          <a:noFill/>
        </p:spPr>
        <p:txBody>
          <a:bodyPr wrap="none" rtlCol="0">
            <a:spAutoFit/>
          </a:bodyPr>
          <a:lstStyle/>
          <a:p>
            <a:r>
              <a:rPr lang="en-US" dirty="0"/>
              <a:t>One of the first rules</a:t>
            </a:r>
          </a:p>
        </p:txBody>
      </p:sp>
      <p:sp>
        <p:nvSpPr>
          <p:cNvPr id="13" name="TextBox 12">
            <a:extLst>
              <a:ext uri="{FF2B5EF4-FFF2-40B4-BE49-F238E27FC236}">
                <a16:creationId xmlns:a16="http://schemas.microsoft.com/office/drawing/2014/main" id="{81C8B566-0DD1-40AD-5C01-1F06636F2414}"/>
              </a:ext>
            </a:extLst>
          </p:cNvPr>
          <p:cNvSpPr txBox="1"/>
          <p:nvPr/>
        </p:nvSpPr>
        <p:spPr>
          <a:xfrm>
            <a:off x="1321793" y="3699990"/>
            <a:ext cx="3313728" cy="369332"/>
          </a:xfrm>
          <a:prstGeom prst="rect">
            <a:avLst/>
          </a:prstGeom>
          <a:noFill/>
        </p:spPr>
        <p:txBody>
          <a:bodyPr wrap="none" rtlCol="0">
            <a:spAutoFit/>
          </a:bodyPr>
          <a:lstStyle/>
          <a:p>
            <a:r>
              <a:rPr lang="en-US" dirty="0"/>
              <a:t>Last within-class rule identified</a:t>
            </a:r>
          </a:p>
        </p:txBody>
      </p:sp>
      <p:cxnSp>
        <p:nvCxnSpPr>
          <p:cNvPr id="15" name="Straight Arrow Connector 14">
            <a:extLst>
              <a:ext uri="{FF2B5EF4-FFF2-40B4-BE49-F238E27FC236}">
                <a16:creationId xmlns:a16="http://schemas.microsoft.com/office/drawing/2014/main" id="{976A4BE7-3BDA-66B2-8893-0528829D84ED}"/>
              </a:ext>
            </a:extLst>
          </p:cNvPr>
          <p:cNvCxnSpPr>
            <a:stCxn id="12" idx="1"/>
          </p:cNvCxnSpPr>
          <p:nvPr/>
        </p:nvCxnSpPr>
        <p:spPr>
          <a:xfrm flipH="1">
            <a:off x="4743450" y="1562362"/>
            <a:ext cx="389382"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4F5EFD29-BBD3-C227-F8F9-0EE7091B20A0}"/>
              </a:ext>
            </a:extLst>
          </p:cNvPr>
          <p:cNvCxnSpPr>
            <a:stCxn id="13" idx="3"/>
          </p:cNvCxnSpPr>
          <p:nvPr/>
        </p:nvCxnSpPr>
        <p:spPr>
          <a:xfrm>
            <a:off x="4635521" y="3884656"/>
            <a:ext cx="314642"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535590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9E36B7-87B5-93EA-638C-E444CBB6CB62}"/>
              </a:ext>
            </a:extLst>
          </p:cNvPr>
          <p:cNvSpPr>
            <a:spLocks noGrp="1"/>
          </p:cNvSpPr>
          <p:nvPr>
            <p:ph type="title"/>
          </p:nvPr>
        </p:nvSpPr>
        <p:spPr/>
        <p:txBody>
          <a:bodyPr/>
          <a:lstStyle/>
          <a:p>
            <a:r>
              <a:rPr lang="en-US" dirty="0"/>
              <a:t>Generalized Rules</a:t>
            </a:r>
          </a:p>
        </p:txBody>
      </p:sp>
      <p:pic>
        <p:nvPicPr>
          <p:cNvPr id="7" name="Content Placeholder 6">
            <a:extLst>
              <a:ext uri="{FF2B5EF4-FFF2-40B4-BE49-F238E27FC236}">
                <a16:creationId xmlns:a16="http://schemas.microsoft.com/office/drawing/2014/main" id="{BC27A579-DB36-B424-926C-EF52CCAC1B7B}"/>
              </a:ext>
            </a:extLst>
          </p:cNvPr>
          <p:cNvPicPr>
            <a:picLocks noGrp="1" noChangeAspect="1"/>
          </p:cNvPicPr>
          <p:nvPr>
            <p:ph idx="1"/>
          </p:nvPr>
        </p:nvPicPr>
        <p:blipFill>
          <a:blip r:embed="rId2"/>
          <a:stretch>
            <a:fillRect/>
          </a:stretch>
        </p:blipFill>
        <p:spPr>
          <a:xfrm>
            <a:off x="986199" y="897357"/>
            <a:ext cx="3724097" cy="1930123"/>
          </a:xfrm>
        </p:spPr>
      </p:pic>
      <p:sp>
        <p:nvSpPr>
          <p:cNvPr id="4" name="Slide Number Placeholder 3">
            <a:extLst>
              <a:ext uri="{FF2B5EF4-FFF2-40B4-BE49-F238E27FC236}">
                <a16:creationId xmlns:a16="http://schemas.microsoft.com/office/drawing/2014/main" id="{23F979D4-BB2C-EA74-11C1-34FBF0323817}"/>
              </a:ext>
            </a:extLst>
          </p:cNvPr>
          <p:cNvSpPr>
            <a:spLocks noGrp="1"/>
          </p:cNvSpPr>
          <p:nvPr>
            <p:ph type="sldNum" sz="quarter" idx="12"/>
          </p:nvPr>
        </p:nvSpPr>
        <p:spPr/>
        <p:txBody>
          <a:bodyPr/>
          <a:lstStyle/>
          <a:p>
            <a:fld id="{EB4FF9C4-EEBF-D24D-8A4E-C0B9CCE3F975}" type="slidenum">
              <a:rPr lang="en-US" smtClean="0"/>
              <a:t>12</a:t>
            </a:fld>
            <a:endParaRPr lang="en-US"/>
          </a:p>
        </p:txBody>
      </p:sp>
      <p:sp>
        <p:nvSpPr>
          <p:cNvPr id="5" name="Footer Placeholder 4">
            <a:extLst>
              <a:ext uri="{FF2B5EF4-FFF2-40B4-BE49-F238E27FC236}">
                <a16:creationId xmlns:a16="http://schemas.microsoft.com/office/drawing/2014/main" id="{1C1323C7-FABF-D80F-9865-A63F6880A74D}"/>
              </a:ext>
            </a:extLst>
          </p:cNvPr>
          <p:cNvSpPr>
            <a:spLocks noGrp="1"/>
          </p:cNvSpPr>
          <p:nvPr>
            <p:ph type="ftr" sz="quarter" idx="3"/>
          </p:nvPr>
        </p:nvSpPr>
        <p:spPr/>
        <p:txBody>
          <a:bodyPr/>
          <a:lstStyle/>
          <a:p>
            <a:r>
              <a:rPr lang="en-US"/>
              <a:t>#ClearDataClearImpact</a:t>
            </a:r>
          </a:p>
          <a:p>
            <a:endParaRPr lang="en-US" dirty="0"/>
          </a:p>
        </p:txBody>
      </p:sp>
      <p:sp>
        <p:nvSpPr>
          <p:cNvPr id="8" name="TextBox 7">
            <a:extLst>
              <a:ext uri="{FF2B5EF4-FFF2-40B4-BE49-F238E27FC236}">
                <a16:creationId xmlns:a16="http://schemas.microsoft.com/office/drawing/2014/main" id="{7EDB13F0-A524-D4AF-BC9F-0F575344CE2D}"/>
              </a:ext>
            </a:extLst>
          </p:cNvPr>
          <p:cNvSpPr txBox="1"/>
          <p:nvPr/>
        </p:nvSpPr>
        <p:spPr>
          <a:xfrm>
            <a:off x="5083716" y="897357"/>
            <a:ext cx="3724096" cy="1200329"/>
          </a:xfrm>
          <a:prstGeom prst="rect">
            <a:avLst/>
          </a:prstGeom>
          <a:noFill/>
        </p:spPr>
        <p:txBody>
          <a:bodyPr wrap="none" rtlCol="0">
            <a:spAutoFit/>
          </a:bodyPr>
          <a:lstStyle/>
          <a:p>
            <a:r>
              <a:rPr lang="en-US" dirty="0"/>
              <a:t>Three rules:</a:t>
            </a:r>
          </a:p>
          <a:p>
            <a:pPr marL="342900" indent="-342900">
              <a:buFont typeface="+mj-lt"/>
              <a:buAutoNum type="arabicPeriod"/>
            </a:pPr>
            <a:r>
              <a:rPr lang="en-US" dirty="0"/>
              <a:t>Name 1:1 with description</a:t>
            </a:r>
          </a:p>
          <a:p>
            <a:pPr marL="342900" indent="-342900">
              <a:buFont typeface="+mj-lt"/>
              <a:buAutoNum type="arabicPeriod"/>
            </a:pPr>
            <a:r>
              <a:rPr lang="en-US" dirty="0"/>
              <a:t>Name 1:1 with label</a:t>
            </a:r>
          </a:p>
          <a:p>
            <a:pPr marL="342900" indent="-342900">
              <a:buFont typeface="+mj-lt"/>
              <a:buAutoNum type="arabicPeriod"/>
            </a:pPr>
            <a:r>
              <a:rPr lang="en-US" dirty="0"/>
              <a:t>Next and Previous create order</a:t>
            </a:r>
          </a:p>
        </p:txBody>
      </p:sp>
      <p:sp>
        <p:nvSpPr>
          <p:cNvPr id="9" name="TextBox 8">
            <a:extLst>
              <a:ext uri="{FF2B5EF4-FFF2-40B4-BE49-F238E27FC236}">
                <a16:creationId xmlns:a16="http://schemas.microsoft.com/office/drawing/2014/main" id="{C8491B58-73C0-73A0-A82D-13CE9FCBD1D4}"/>
              </a:ext>
            </a:extLst>
          </p:cNvPr>
          <p:cNvSpPr txBox="1"/>
          <p:nvPr/>
        </p:nvSpPr>
        <p:spPr>
          <a:xfrm>
            <a:off x="467584" y="3467234"/>
            <a:ext cx="3339376" cy="923330"/>
          </a:xfrm>
          <a:prstGeom prst="rect">
            <a:avLst/>
          </a:prstGeom>
          <a:noFill/>
        </p:spPr>
        <p:txBody>
          <a:bodyPr wrap="none" rtlCol="0">
            <a:spAutoFit/>
          </a:bodyPr>
          <a:lstStyle/>
          <a:p>
            <a:r>
              <a:rPr lang="en-US" dirty="0"/>
              <a:t>Generalized all three rules</a:t>
            </a:r>
          </a:p>
          <a:p>
            <a:r>
              <a:rPr lang="en-US" dirty="0"/>
              <a:t> to other classes.</a:t>
            </a:r>
          </a:p>
          <a:p>
            <a:r>
              <a:rPr lang="en-US" dirty="0"/>
              <a:t>Added rule: Name 1:1 with text</a:t>
            </a:r>
          </a:p>
        </p:txBody>
      </p:sp>
      <p:pic>
        <p:nvPicPr>
          <p:cNvPr id="11" name="Picture 10">
            <a:extLst>
              <a:ext uri="{FF2B5EF4-FFF2-40B4-BE49-F238E27FC236}">
                <a16:creationId xmlns:a16="http://schemas.microsoft.com/office/drawing/2014/main" id="{EB5B43DB-0390-472B-8133-165E9213C397}"/>
              </a:ext>
            </a:extLst>
          </p:cNvPr>
          <p:cNvPicPr>
            <a:picLocks noChangeAspect="1"/>
          </p:cNvPicPr>
          <p:nvPr/>
        </p:nvPicPr>
        <p:blipFill>
          <a:blip r:embed="rId3"/>
          <a:stretch>
            <a:fillRect/>
          </a:stretch>
        </p:blipFill>
        <p:spPr>
          <a:xfrm>
            <a:off x="4390425" y="2337538"/>
            <a:ext cx="4285991" cy="2805962"/>
          </a:xfrm>
          <a:prstGeom prst="rect">
            <a:avLst/>
          </a:prstGeom>
        </p:spPr>
      </p:pic>
      <p:cxnSp>
        <p:nvCxnSpPr>
          <p:cNvPr id="13" name="Straight Arrow Connector 12">
            <a:extLst>
              <a:ext uri="{FF2B5EF4-FFF2-40B4-BE49-F238E27FC236}">
                <a16:creationId xmlns:a16="http://schemas.microsoft.com/office/drawing/2014/main" id="{9C9010EB-62B2-E5AD-F6FE-836A320FD179}"/>
              </a:ext>
            </a:extLst>
          </p:cNvPr>
          <p:cNvCxnSpPr/>
          <p:nvPr/>
        </p:nvCxnSpPr>
        <p:spPr>
          <a:xfrm flipH="1">
            <a:off x="4390425" y="1862418"/>
            <a:ext cx="44779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EEB867D4-76B2-B0F6-C593-4974F6445D1D}"/>
              </a:ext>
            </a:extLst>
          </p:cNvPr>
          <p:cNvCxnSpPr/>
          <p:nvPr/>
        </p:nvCxnSpPr>
        <p:spPr>
          <a:xfrm>
            <a:off x="3499104" y="3740519"/>
            <a:ext cx="58521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16122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13B4D8-4D20-A9AE-C236-687DCD4A8764}"/>
              </a:ext>
            </a:extLst>
          </p:cNvPr>
          <p:cNvSpPr>
            <a:spLocks noGrp="1"/>
          </p:cNvSpPr>
          <p:nvPr>
            <p:ph type="title"/>
          </p:nvPr>
        </p:nvSpPr>
        <p:spPr/>
        <p:txBody>
          <a:bodyPr/>
          <a:lstStyle/>
          <a:p>
            <a:r>
              <a:rPr lang="en-US" dirty="0"/>
              <a:t>Trial Summary Consistency with Study Design</a:t>
            </a:r>
            <a:br>
              <a:rPr lang="en-US" dirty="0"/>
            </a:br>
            <a:endParaRPr lang="en-US" dirty="0"/>
          </a:p>
        </p:txBody>
      </p:sp>
      <p:sp>
        <p:nvSpPr>
          <p:cNvPr id="3" name="Content Placeholder 2">
            <a:extLst>
              <a:ext uri="{FF2B5EF4-FFF2-40B4-BE49-F238E27FC236}">
                <a16:creationId xmlns:a16="http://schemas.microsoft.com/office/drawing/2014/main" id="{ECEC7F3D-61BF-3128-0FCD-0BC51C459839}"/>
              </a:ext>
            </a:extLst>
          </p:cNvPr>
          <p:cNvSpPr>
            <a:spLocks noGrp="1"/>
          </p:cNvSpPr>
          <p:nvPr>
            <p:ph idx="1"/>
          </p:nvPr>
        </p:nvSpPr>
        <p:spPr/>
        <p:txBody>
          <a:bodyPr/>
          <a:lstStyle/>
          <a:p>
            <a:r>
              <a:rPr lang="en-US" dirty="0"/>
              <a:t>If TSPARM = "Intervention Model" and TSVAL = "CROSSOVER" then there must be at least two </a:t>
            </a:r>
            <a:r>
              <a:rPr lang="en-US" dirty="0" err="1"/>
              <a:t>StudyInterventions</a:t>
            </a:r>
            <a:r>
              <a:rPr lang="en-US" dirty="0"/>
              <a:t>.</a:t>
            </a:r>
          </a:p>
          <a:p>
            <a:r>
              <a:rPr lang="en-US" dirty="0"/>
              <a:t>if TSPARM = "Trial Type" and TSVAL = "TREATMENT", then TSPARM = "Trial Disease/Condition Indication" must be present and populated.</a:t>
            </a:r>
          </a:p>
        </p:txBody>
      </p:sp>
      <p:sp>
        <p:nvSpPr>
          <p:cNvPr id="4" name="Slide Number Placeholder 3">
            <a:extLst>
              <a:ext uri="{FF2B5EF4-FFF2-40B4-BE49-F238E27FC236}">
                <a16:creationId xmlns:a16="http://schemas.microsoft.com/office/drawing/2014/main" id="{F21C642C-AB2A-8925-2395-BA9151940A33}"/>
              </a:ext>
            </a:extLst>
          </p:cNvPr>
          <p:cNvSpPr>
            <a:spLocks noGrp="1"/>
          </p:cNvSpPr>
          <p:nvPr>
            <p:ph type="sldNum" sz="quarter" idx="12"/>
          </p:nvPr>
        </p:nvSpPr>
        <p:spPr/>
        <p:txBody>
          <a:bodyPr/>
          <a:lstStyle/>
          <a:p>
            <a:fld id="{EB4FF9C4-EEBF-D24D-8A4E-C0B9CCE3F975}" type="slidenum">
              <a:rPr lang="en-US" smtClean="0"/>
              <a:t>13</a:t>
            </a:fld>
            <a:endParaRPr lang="en-US"/>
          </a:p>
        </p:txBody>
      </p:sp>
      <p:sp>
        <p:nvSpPr>
          <p:cNvPr id="5" name="Footer Placeholder 4">
            <a:extLst>
              <a:ext uri="{FF2B5EF4-FFF2-40B4-BE49-F238E27FC236}">
                <a16:creationId xmlns:a16="http://schemas.microsoft.com/office/drawing/2014/main" id="{846EB18D-9228-49F9-945B-65FF9CDDA368}"/>
              </a:ext>
            </a:extLst>
          </p:cNvPr>
          <p:cNvSpPr>
            <a:spLocks noGrp="1"/>
          </p:cNvSpPr>
          <p:nvPr>
            <p:ph type="ftr" sz="quarter" idx="3"/>
          </p:nvPr>
        </p:nvSpPr>
        <p:spPr/>
        <p:txBody>
          <a:bodyPr/>
          <a:lstStyle/>
          <a:p>
            <a:r>
              <a:rPr lang="en-US"/>
              <a:t>#ClearDataClearImpact</a:t>
            </a:r>
          </a:p>
          <a:p>
            <a:endParaRPr lang="en-US" dirty="0"/>
          </a:p>
        </p:txBody>
      </p:sp>
    </p:spTree>
    <p:extLst>
      <p:ext uri="{BB962C8B-B14F-4D97-AF65-F5344CB8AC3E}">
        <p14:creationId xmlns:p14="http://schemas.microsoft.com/office/powerpoint/2010/main" val="42748040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767163-C6B5-61F7-7D39-C613B2253B39}"/>
              </a:ext>
            </a:extLst>
          </p:cNvPr>
          <p:cNvSpPr>
            <a:spLocks noGrp="1"/>
          </p:cNvSpPr>
          <p:nvPr>
            <p:ph type="title"/>
          </p:nvPr>
        </p:nvSpPr>
        <p:spPr/>
        <p:txBody>
          <a:bodyPr/>
          <a:lstStyle/>
          <a:p>
            <a:r>
              <a:rPr lang="en-US" dirty="0"/>
              <a:t>Checking Controlled Terminology</a:t>
            </a:r>
            <a:br>
              <a:rPr lang="en-US" dirty="0"/>
            </a:br>
            <a:endParaRPr lang="en-US" dirty="0"/>
          </a:p>
        </p:txBody>
      </p:sp>
      <p:sp>
        <p:nvSpPr>
          <p:cNvPr id="3" name="Content Placeholder 2">
            <a:extLst>
              <a:ext uri="{FF2B5EF4-FFF2-40B4-BE49-F238E27FC236}">
                <a16:creationId xmlns:a16="http://schemas.microsoft.com/office/drawing/2014/main" id="{9D2C3085-44D4-1653-92EF-B93AA246514F}"/>
              </a:ext>
            </a:extLst>
          </p:cNvPr>
          <p:cNvSpPr>
            <a:spLocks noGrp="1"/>
          </p:cNvSpPr>
          <p:nvPr>
            <p:ph idx="1"/>
          </p:nvPr>
        </p:nvSpPr>
        <p:spPr/>
        <p:txBody>
          <a:bodyPr/>
          <a:lstStyle/>
          <a:p>
            <a:r>
              <a:rPr lang="en-US" dirty="0"/>
              <a:t>For every link to non-extensible controlled terminology, confirm that</a:t>
            </a:r>
          </a:p>
          <a:p>
            <a:pPr lvl="1"/>
            <a:r>
              <a:rPr lang="en-US" dirty="0"/>
              <a:t>Note that “code system” must be specific, e.g., specifying appropriate CDISC codelist, not just “CDISC”</a:t>
            </a:r>
          </a:p>
          <a:p>
            <a:pPr lvl="1"/>
            <a:r>
              <a:rPr lang="en-US" dirty="0"/>
              <a:t>The code is in the controlled terminology version cited</a:t>
            </a:r>
          </a:p>
          <a:p>
            <a:pPr lvl="1"/>
            <a:r>
              <a:rPr lang="en-US" dirty="0"/>
              <a:t>The decode is the value associated with the code</a:t>
            </a:r>
          </a:p>
          <a:p>
            <a:r>
              <a:rPr lang="en-US" dirty="0"/>
              <a:t>For extensible codelists</a:t>
            </a:r>
          </a:p>
          <a:p>
            <a:pPr lvl="1"/>
            <a:r>
              <a:rPr lang="en-US" dirty="0"/>
              <a:t>If code is in the controlled terminology version cited, check as above</a:t>
            </a:r>
          </a:p>
          <a:p>
            <a:pPr lvl="1"/>
            <a:r>
              <a:rPr lang="en-US" dirty="0"/>
              <a:t>If there is no code or the code is not in the controlled terminology, return a warning message</a:t>
            </a:r>
          </a:p>
          <a:p>
            <a:pPr lvl="1"/>
            <a:r>
              <a:rPr lang="en-US" dirty="0"/>
              <a:t>Follow up with a manual check that code (if present) and decode are appropriate?</a:t>
            </a:r>
          </a:p>
          <a:p>
            <a:pPr marL="342900" lvl="1" indent="0">
              <a:buNone/>
            </a:pP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688D8431-C590-F81B-8CD0-7D4082888D30}"/>
              </a:ext>
            </a:extLst>
          </p:cNvPr>
          <p:cNvSpPr>
            <a:spLocks noGrp="1"/>
          </p:cNvSpPr>
          <p:nvPr>
            <p:ph type="sldNum" sz="quarter" idx="12"/>
          </p:nvPr>
        </p:nvSpPr>
        <p:spPr/>
        <p:txBody>
          <a:bodyPr/>
          <a:lstStyle/>
          <a:p>
            <a:fld id="{EB4FF9C4-EEBF-D24D-8A4E-C0B9CCE3F975}" type="slidenum">
              <a:rPr lang="en-US" smtClean="0"/>
              <a:t>14</a:t>
            </a:fld>
            <a:endParaRPr lang="en-US"/>
          </a:p>
        </p:txBody>
      </p:sp>
      <p:sp>
        <p:nvSpPr>
          <p:cNvPr id="5" name="Footer Placeholder 4">
            <a:extLst>
              <a:ext uri="{FF2B5EF4-FFF2-40B4-BE49-F238E27FC236}">
                <a16:creationId xmlns:a16="http://schemas.microsoft.com/office/drawing/2014/main" id="{4BF781AD-0222-F6DC-8FC8-3C3C23D90774}"/>
              </a:ext>
            </a:extLst>
          </p:cNvPr>
          <p:cNvSpPr>
            <a:spLocks noGrp="1"/>
          </p:cNvSpPr>
          <p:nvPr>
            <p:ph type="ftr" sz="quarter" idx="3"/>
          </p:nvPr>
        </p:nvSpPr>
        <p:spPr/>
        <p:txBody>
          <a:bodyPr/>
          <a:lstStyle/>
          <a:p>
            <a:r>
              <a:rPr lang="en-US"/>
              <a:t>#ClearDataClearImpact</a:t>
            </a:r>
          </a:p>
          <a:p>
            <a:endParaRPr lang="en-US" dirty="0"/>
          </a:p>
        </p:txBody>
      </p:sp>
    </p:spTree>
    <p:extLst>
      <p:ext uri="{BB962C8B-B14F-4D97-AF65-F5344CB8AC3E}">
        <p14:creationId xmlns:p14="http://schemas.microsoft.com/office/powerpoint/2010/main" val="17123940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E951C-28EA-8440-93C2-225179276D69}"/>
              </a:ext>
            </a:extLst>
          </p:cNvPr>
          <p:cNvSpPr>
            <a:spLocks noGrp="1"/>
          </p:cNvSpPr>
          <p:nvPr>
            <p:ph type="title"/>
          </p:nvPr>
        </p:nvSpPr>
        <p:spPr/>
        <p:txBody>
          <a:bodyPr/>
          <a:lstStyle/>
          <a:p>
            <a:r>
              <a:rPr lang="en-US" dirty="0"/>
              <a:t>Thank You!</a:t>
            </a:r>
          </a:p>
        </p:txBody>
      </p:sp>
      <p:sp>
        <p:nvSpPr>
          <p:cNvPr id="3" name="Content Placeholder 2">
            <a:extLst>
              <a:ext uri="{FF2B5EF4-FFF2-40B4-BE49-F238E27FC236}">
                <a16:creationId xmlns:a16="http://schemas.microsoft.com/office/drawing/2014/main" id="{17AF8973-D4CB-2442-AB5F-340D00FFFB4A}"/>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834964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583B0B4-A8A3-0FC6-650E-E4C0A9B0D37E}"/>
              </a:ext>
            </a:extLst>
          </p:cNvPr>
          <p:cNvSpPr>
            <a:spLocks noGrp="1"/>
          </p:cNvSpPr>
          <p:nvPr>
            <p:ph type="title"/>
          </p:nvPr>
        </p:nvSpPr>
        <p:spPr/>
        <p:txBody>
          <a:bodyPr/>
          <a:lstStyle/>
          <a:p>
            <a:r>
              <a:rPr lang="en-US" dirty="0"/>
              <a:t>Agenda</a:t>
            </a:r>
          </a:p>
        </p:txBody>
      </p:sp>
      <p:sp>
        <p:nvSpPr>
          <p:cNvPr id="5" name="Content Placeholder 4">
            <a:extLst>
              <a:ext uri="{FF2B5EF4-FFF2-40B4-BE49-F238E27FC236}">
                <a16:creationId xmlns:a16="http://schemas.microsoft.com/office/drawing/2014/main" id="{DF07A07E-6CDD-2032-E624-83D871C486E0}"/>
              </a:ext>
            </a:extLst>
          </p:cNvPr>
          <p:cNvSpPr>
            <a:spLocks noGrp="1"/>
          </p:cNvSpPr>
          <p:nvPr>
            <p:ph idx="1"/>
          </p:nvPr>
        </p:nvSpPr>
        <p:spPr/>
        <p:txBody>
          <a:bodyPr/>
          <a:lstStyle/>
          <a:p>
            <a:r>
              <a:rPr lang="en-US" dirty="0"/>
              <a:t>Defining Rules</a:t>
            </a:r>
          </a:p>
          <a:p>
            <a:r>
              <a:rPr lang="en-US" dirty="0"/>
              <a:t>New Rules this Sprint</a:t>
            </a:r>
          </a:p>
          <a:p>
            <a:r>
              <a:rPr lang="en-US" dirty="0"/>
              <a:t>Rules Engine Capability</a:t>
            </a:r>
          </a:p>
          <a:p>
            <a:endParaRPr lang="en-US" dirty="0"/>
          </a:p>
        </p:txBody>
      </p:sp>
    </p:spTree>
    <p:extLst>
      <p:ext uri="{BB962C8B-B14F-4D97-AF65-F5344CB8AC3E}">
        <p14:creationId xmlns:p14="http://schemas.microsoft.com/office/powerpoint/2010/main" val="31916715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A4FA109-B292-DD54-D2B5-DFBB443F4CA4}"/>
              </a:ext>
            </a:extLst>
          </p:cNvPr>
          <p:cNvSpPr>
            <a:spLocks noGrp="1"/>
          </p:cNvSpPr>
          <p:nvPr>
            <p:ph type="title"/>
          </p:nvPr>
        </p:nvSpPr>
        <p:spPr/>
        <p:txBody>
          <a:bodyPr/>
          <a:lstStyle/>
          <a:p>
            <a:r>
              <a:rPr lang="en-US" dirty="0"/>
              <a:t>Defining Rules</a:t>
            </a:r>
          </a:p>
        </p:txBody>
      </p:sp>
      <p:sp>
        <p:nvSpPr>
          <p:cNvPr id="5" name="Content Placeholder 4">
            <a:extLst>
              <a:ext uri="{FF2B5EF4-FFF2-40B4-BE49-F238E27FC236}">
                <a16:creationId xmlns:a16="http://schemas.microsoft.com/office/drawing/2014/main" id="{DDBADB9D-DD92-D5F8-012E-B37CA7D4DDC4}"/>
              </a:ext>
            </a:extLst>
          </p:cNvPr>
          <p:cNvSpPr>
            <a:spLocks noGrp="1"/>
          </p:cNvSpPr>
          <p:nvPr>
            <p:ph idx="1"/>
          </p:nvPr>
        </p:nvSpPr>
        <p:spPr/>
        <p:txBody>
          <a:bodyPr/>
          <a:lstStyle/>
          <a:p>
            <a:r>
              <a:rPr lang="en-US" dirty="0"/>
              <a:t>Rules for foundational standards such as SDTM are defined by the development teams and recorded in a spreadsheet.</a:t>
            </a:r>
          </a:p>
          <a:p>
            <a:r>
              <a:rPr lang="en-US" dirty="0"/>
              <a:t>Until this sprint, rules were defined by the rules team with minimal input by the development team.</a:t>
            </a:r>
          </a:p>
          <a:p>
            <a:r>
              <a:rPr lang="en-US" dirty="0"/>
              <a:t>This spring, the rules team worked with Berber to define rules, and we now have a document which describes multiple rules in 8 different categories.</a:t>
            </a:r>
          </a:p>
          <a:p>
            <a:r>
              <a:rPr lang="en-US" dirty="0"/>
              <a:t>We now have a good supply of rules to develop, although not all of them can be created within the rules engine at present.</a:t>
            </a:r>
          </a:p>
          <a:p>
            <a:endParaRPr lang="en-US" dirty="0"/>
          </a:p>
        </p:txBody>
      </p:sp>
    </p:spTree>
    <p:extLst>
      <p:ext uri="{BB962C8B-B14F-4D97-AF65-F5344CB8AC3E}">
        <p14:creationId xmlns:p14="http://schemas.microsoft.com/office/powerpoint/2010/main" val="27677677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F83546-DE0E-83E2-1C4A-4205560C3758}"/>
              </a:ext>
            </a:extLst>
          </p:cNvPr>
          <p:cNvSpPr>
            <a:spLocks noGrp="1"/>
          </p:cNvSpPr>
          <p:nvPr>
            <p:ph type="title"/>
          </p:nvPr>
        </p:nvSpPr>
        <p:spPr/>
        <p:txBody>
          <a:bodyPr/>
          <a:lstStyle/>
          <a:p>
            <a:r>
              <a:rPr lang="en-US" dirty="0"/>
              <a:t>New Rule this Sprint</a:t>
            </a:r>
            <a:endParaRPr lang="en-US" b="0" dirty="0"/>
          </a:p>
        </p:txBody>
      </p:sp>
      <p:sp>
        <p:nvSpPr>
          <p:cNvPr id="4" name="Slide Number Placeholder 3">
            <a:extLst>
              <a:ext uri="{FF2B5EF4-FFF2-40B4-BE49-F238E27FC236}">
                <a16:creationId xmlns:a16="http://schemas.microsoft.com/office/drawing/2014/main" id="{11B358E8-D074-11C2-58EA-BDE109EB5572}"/>
              </a:ext>
            </a:extLst>
          </p:cNvPr>
          <p:cNvSpPr>
            <a:spLocks noGrp="1"/>
          </p:cNvSpPr>
          <p:nvPr>
            <p:ph type="sldNum" sz="quarter" idx="12"/>
          </p:nvPr>
        </p:nvSpPr>
        <p:spPr/>
        <p:txBody>
          <a:bodyPr/>
          <a:lstStyle/>
          <a:p>
            <a:fld id="{EB4FF9C4-EEBF-D24D-8A4E-C0B9CCE3F975}" type="slidenum">
              <a:rPr lang="en-US" smtClean="0"/>
              <a:t>4</a:t>
            </a:fld>
            <a:endParaRPr lang="en-US"/>
          </a:p>
        </p:txBody>
      </p:sp>
      <p:sp>
        <p:nvSpPr>
          <p:cNvPr id="5" name="Footer Placeholder 4">
            <a:extLst>
              <a:ext uri="{FF2B5EF4-FFF2-40B4-BE49-F238E27FC236}">
                <a16:creationId xmlns:a16="http://schemas.microsoft.com/office/drawing/2014/main" id="{8D9FC4B0-29F2-EDE7-2818-F0638BB6D242}"/>
              </a:ext>
            </a:extLst>
          </p:cNvPr>
          <p:cNvSpPr>
            <a:spLocks noGrp="1"/>
          </p:cNvSpPr>
          <p:nvPr>
            <p:ph type="ftr" sz="quarter" idx="3"/>
          </p:nvPr>
        </p:nvSpPr>
        <p:spPr/>
        <p:txBody>
          <a:bodyPr/>
          <a:lstStyle/>
          <a:p>
            <a:r>
              <a:rPr lang="en-US"/>
              <a:t>#ClearDataClearImpact</a:t>
            </a:r>
          </a:p>
          <a:p>
            <a:endParaRPr lang="en-US" dirty="0"/>
          </a:p>
        </p:txBody>
      </p:sp>
      <p:pic>
        <p:nvPicPr>
          <p:cNvPr id="7" name="Picture 6">
            <a:extLst>
              <a:ext uri="{FF2B5EF4-FFF2-40B4-BE49-F238E27FC236}">
                <a16:creationId xmlns:a16="http://schemas.microsoft.com/office/drawing/2014/main" id="{C34C737C-DC06-9150-88FB-E1AF694A8281}"/>
              </a:ext>
            </a:extLst>
          </p:cNvPr>
          <p:cNvPicPr>
            <a:picLocks noChangeAspect="1"/>
          </p:cNvPicPr>
          <p:nvPr/>
        </p:nvPicPr>
        <p:blipFill>
          <a:blip r:embed="rId2"/>
          <a:stretch>
            <a:fillRect/>
          </a:stretch>
        </p:blipFill>
        <p:spPr>
          <a:xfrm>
            <a:off x="1717717" y="1561959"/>
            <a:ext cx="5458587" cy="2019582"/>
          </a:xfrm>
          <a:prstGeom prst="rect">
            <a:avLst/>
          </a:prstGeom>
        </p:spPr>
      </p:pic>
      <p:sp>
        <p:nvSpPr>
          <p:cNvPr id="8" name="TextBox 7">
            <a:extLst>
              <a:ext uri="{FF2B5EF4-FFF2-40B4-BE49-F238E27FC236}">
                <a16:creationId xmlns:a16="http://schemas.microsoft.com/office/drawing/2014/main" id="{233648FB-F547-700A-D1D3-D7BBC92F3BD6}"/>
              </a:ext>
            </a:extLst>
          </p:cNvPr>
          <p:cNvSpPr txBox="1"/>
          <p:nvPr/>
        </p:nvSpPr>
        <p:spPr>
          <a:xfrm>
            <a:off x="708509" y="994172"/>
            <a:ext cx="5057795" cy="369332"/>
          </a:xfrm>
          <a:prstGeom prst="rect">
            <a:avLst/>
          </a:prstGeom>
          <a:noFill/>
        </p:spPr>
        <p:txBody>
          <a:bodyPr wrap="none" rtlCol="0">
            <a:spAutoFit/>
          </a:bodyPr>
          <a:lstStyle/>
          <a:p>
            <a:r>
              <a:rPr lang="en-US" b="0" dirty="0"/>
              <a:t>Each </a:t>
            </a:r>
            <a:r>
              <a:rPr lang="en-US" b="0" dirty="0" err="1"/>
              <a:t>StudyCell</a:t>
            </a:r>
            <a:r>
              <a:rPr lang="en-US" b="0" dirty="0"/>
              <a:t> must have at least one Element</a:t>
            </a:r>
            <a:endParaRPr lang="en-US" dirty="0"/>
          </a:p>
        </p:txBody>
      </p:sp>
    </p:spTree>
    <p:extLst>
      <p:ext uri="{BB962C8B-B14F-4D97-AF65-F5344CB8AC3E}">
        <p14:creationId xmlns:p14="http://schemas.microsoft.com/office/powerpoint/2010/main" val="42939218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41C865-0F93-3D46-EA7C-4F2836E44DD4}"/>
              </a:ext>
            </a:extLst>
          </p:cNvPr>
          <p:cNvSpPr>
            <a:spLocks noGrp="1"/>
          </p:cNvSpPr>
          <p:nvPr>
            <p:ph type="title"/>
          </p:nvPr>
        </p:nvSpPr>
        <p:spPr/>
        <p:txBody>
          <a:bodyPr/>
          <a:lstStyle/>
          <a:p>
            <a:r>
              <a:rPr lang="en-US" dirty="0"/>
              <a:t>New Rule this Sprint</a:t>
            </a:r>
          </a:p>
        </p:txBody>
      </p:sp>
      <p:sp>
        <p:nvSpPr>
          <p:cNvPr id="4" name="Slide Number Placeholder 3">
            <a:extLst>
              <a:ext uri="{FF2B5EF4-FFF2-40B4-BE49-F238E27FC236}">
                <a16:creationId xmlns:a16="http://schemas.microsoft.com/office/drawing/2014/main" id="{F6096A87-CF7A-57E3-8AD1-4981ED3316C6}"/>
              </a:ext>
            </a:extLst>
          </p:cNvPr>
          <p:cNvSpPr>
            <a:spLocks noGrp="1"/>
          </p:cNvSpPr>
          <p:nvPr>
            <p:ph type="sldNum" sz="quarter" idx="12"/>
          </p:nvPr>
        </p:nvSpPr>
        <p:spPr/>
        <p:txBody>
          <a:bodyPr/>
          <a:lstStyle/>
          <a:p>
            <a:fld id="{EB4FF9C4-EEBF-D24D-8A4E-C0B9CCE3F975}" type="slidenum">
              <a:rPr lang="en-US" smtClean="0"/>
              <a:t>5</a:t>
            </a:fld>
            <a:endParaRPr lang="en-US"/>
          </a:p>
        </p:txBody>
      </p:sp>
      <p:sp>
        <p:nvSpPr>
          <p:cNvPr id="5" name="Footer Placeholder 4">
            <a:extLst>
              <a:ext uri="{FF2B5EF4-FFF2-40B4-BE49-F238E27FC236}">
                <a16:creationId xmlns:a16="http://schemas.microsoft.com/office/drawing/2014/main" id="{934D21AD-5722-A8D0-9989-FB03F2F938F1}"/>
              </a:ext>
            </a:extLst>
          </p:cNvPr>
          <p:cNvSpPr>
            <a:spLocks noGrp="1"/>
          </p:cNvSpPr>
          <p:nvPr>
            <p:ph type="ftr" sz="quarter" idx="3"/>
          </p:nvPr>
        </p:nvSpPr>
        <p:spPr/>
        <p:txBody>
          <a:bodyPr/>
          <a:lstStyle/>
          <a:p>
            <a:r>
              <a:rPr lang="en-US"/>
              <a:t>#ClearDataClearImpact</a:t>
            </a:r>
          </a:p>
          <a:p>
            <a:endParaRPr lang="en-US" dirty="0"/>
          </a:p>
        </p:txBody>
      </p:sp>
      <p:pic>
        <p:nvPicPr>
          <p:cNvPr id="11" name="Picture 10">
            <a:extLst>
              <a:ext uri="{FF2B5EF4-FFF2-40B4-BE49-F238E27FC236}">
                <a16:creationId xmlns:a16="http://schemas.microsoft.com/office/drawing/2014/main" id="{3510A10B-F6D5-CF25-9C83-2E45F622C892}"/>
              </a:ext>
            </a:extLst>
          </p:cNvPr>
          <p:cNvPicPr>
            <a:picLocks noChangeAspect="1"/>
          </p:cNvPicPr>
          <p:nvPr/>
        </p:nvPicPr>
        <p:blipFill>
          <a:blip r:embed="rId2"/>
          <a:stretch>
            <a:fillRect/>
          </a:stretch>
        </p:blipFill>
        <p:spPr>
          <a:xfrm>
            <a:off x="-9650187" y="1613414"/>
            <a:ext cx="15724295" cy="2270625"/>
          </a:xfrm>
          <a:prstGeom prst="rect">
            <a:avLst/>
          </a:prstGeom>
        </p:spPr>
      </p:pic>
      <p:sp>
        <p:nvSpPr>
          <p:cNvPr id="14" name="TextBox 13">
            <a:extLst>
              <a:ext uri="{FF2B5EF4-FFF2-40B4-BE49-F238E27FC236}">
                <a16:creationId xmlns:a16="http://schemas.microsoft.com/office/drawing/2014/main" id="{DDFE8DE9-8087-ED56-70FB-D9EE0F429245}"/>
              </a:ext>
            </a:extLst>
          </p:cNvPr>
          <p:cNvSpPr txBox="1"/>
          <p:nvPr/>
        </p:nvSpPr>
        <p:spPr>
          <a:xfrm>
            <a:off x="939282" y="1244082"/>
            <a:ext cx="6596678" cy="369332"/>
          </a:xfrm>
          <a:prstGeom prst="rect">
            <a:avLst/>
          </a:prstGeom>
          <a:noFill/>
        </p:spPr>
        <p:txBody>
          <a:bodyPr wrap="none" rtlCol="0">
            <a:spAutoFit/>
          </a:bodyPr>
          <a:lstStyle/>
          <a:p>
            <a:r>
              <a:rPr lang="en-US" dirty="0"/>
              <a:t>An instance of a class cannot be previous to or next after itself.</a:t>
            </a:r>
          </a:p>
        </p:txBody>
      </p:sp>
      <p:sp>
        <p:nvSpPr>
          <p:cNvPr id="15" name="TextBox 14">
            <a:extLst>
              <a:ext uri="{FF2B5EF4-FFF2-40B4-BE49-F238E27FC236}">
                <a16:creationId xmlns:a16="http://schemas.microsoft.com/office/drawing/2014/main" id="{81354F70-EEB1-C18C-9189-09230986CF89}"/>
              </a:ext>
            </a:extLst>
          </p:cNvPr>
          <p:cNvSpPr txBox="1"/>
          <p:nvPr/>
        </p:nvSpPr>
        <p:spPr>
          <a:xfrm>
            <a:off x="939282" y="4027366"/>
            <a:ext cx="6973077" cy="646331"/>
          </a:xfrm>
          <a:prstGeom prst="rect">
            <a:avLst/>
          </a:prstGeom>
          <a:noFill/>
        </p:spPr>
        <p:txBody>
          <a:bodyPr wrap="square" rtlCol="0">
            <a:spAutoFit/>
          </a:bodyPr>
          <a:lstStyle/>
          <a:p>
            <a:r>
              <a:rPr lang="en-US" dirty="0"/>
              <a:t>Also, an instance of a class cannot be a child of itself or a default condition for itself.</a:t>
            </a:r>
          </a:p>
        </p:txBody>
      </p:sp>
      <p:sp>
        <p:nvSpPr>
          <p:cNvPr id="16" name="Oval 15">
            <a:extLst>
              <a:ext uri="{FF2B5EF4-FFF2-40B4-BE49-F238E27FC236}">
                <a16:creationId xmlns:a16="http://schemas.microsoft.com/office/drawing/2014/main" id="{EAAAFF11-DA1A-ECAF-5D76-A68F703CF6AB}"/>
              </a:ext>
            </a:extLst>
          </p:cNvPr>
          <p:cNvSpPr/>
          <p:nvPr/>
        </p:nvSpPr>
        <p:spPr>
          <a:xfrm>
            <a:off x="5424196" y="2571750"/>
            <a:ext cx="702906" cy="264756"/>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FBBB805E-67B6-F52B-7AE9-1A4B172B332B}"/>
              </a:ext>
            </a:extLst>
          </p:cNvPr>
          <p:cNvSpPr/>
          <p:nvPr/>
        </p:nvSpPr>
        <p:spPr>
          <a:xfrm>
            <a:off x="5424196" y="3394677"/>
            <a:ext cx="702906" cy="264756"/>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423551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EE4F26-CF3B-31A3-3F82-E8AB014A7D37}"/>
              </a:ext>
            </a:extLst>
          </p:cNvPr>
          <p:cNvSpPr>
            <a:spLocks noGrp="1"/>
          </p:cNvSpPr>
          <p:nvPr>
            <p:ph type="title"/>
          </p:nvPr>
        </p:nvSpPr>
        <p:spPr/>
        <p:txBody>
          <a:bodyPr/>
          <a:lstStyle/>
          <a:p>
            <a:r>
              <a:rPr lang="en-US" dirty="0"/>
              <a:t>New Rule this Sprint</a:t>
            </a:r>
          </a:p>
        </p:txBody>
      </p:sp>
      <p:sp>
        <p:nvSpPr>
          <p:cNvPr id="4" name="Slide Number Placeholder 3">
            <a:extLst>
              <a:ext uri="{FF2B5EF4-FFF2-40B4-BE49-F238E27FC236}">
                <a16:creationId xmlns:a16="http://schemas.microsoft.com/office/drawing/2014/main" id="{38AD6280-ECCE-AF32-DC6E-DA7C1093809D}"/>
              </a:ext>
            </a:extLst>
          </p:cNvPr>
          <p:cNvSpPr>
            <a:spLocks noGrp="1"/>
          </p:cNvSpPr>
          <p:nvPr>
            <p:ph type="sldNum" sz="quarter" idx="12"/>
          </p:nvPr>
        </p:nvSpPr>
        <p:spPr/>
        <p:txBody>
          <a:bodyPr/>
          <a:lstStyle/>
          <a:p>
            <a:fld id="{EB4FF9C4-EEBF-D24D-8A4E-C0B9CCE3F975}" type="slidenum">
              <a:rPr lang="en-US" smtClean="0"/>
              <a:t>6</a:t>
            </a:fld>
            <a:endParaRPr lang="en-US"/>
          </a:p>
        </p:txBody>
      </p:sp>
      <p:sp>
        <p:nvSpPr>
          <p:cNvPr id="5" name="Footer Placeholder 4">
            <a:extLst>
              <a:ext uri="{FF2B5EF4-FFF2-40B4-BE49-F238E27FC236}">
                <a16:creationId xmlns:a16="http://schemas.microsoft.com/office/drawing/2014/main" id="{3FEBE92D-3714-258B-3B84-D0C83748B4A9}"/>
              </a:ext>
            </a:extLst>
          </p:cNvPr>
          <p:cNvSpPr>
            <a:spLocks noGrp="1"/>
          </p:cNvSpPr>
          <p:nvPr>
            <p:ph type="ftr" sz="quarter" idx="3"/>
          </p:nvPr>
        </p:nvSpPr>
        <p:spPr/>
        <p:txBody>
          <a:bodyPr/>
          <a:lstStyle/>
          <a:p>
            <a:r>
              <a:rPr lang="en-US"/>
              <a:t>#ClearDataClearImpact</a:t>
            </a:r>
          </a:p>
          <a:p>
            <a:endParaRPr lang="en-US" dirty="0"/>
          </a:p>
        </p:txBody>
      </p:sp>
      <p:pic>
        <p:nvPicPr>
          <p:cNvPr id="7" name="Picture 6">
            <a:extLst>
              <a:ext uri="{FF2B5EF4-FFF2-40B4-BE49-F238E27FC236}">
                <a16:creationId xmlns:a16="http://schemas.microsoft.com/office/drawing/2014/main" id="{941ECDB6-61B8-2FB7-46A9-F5982FF76FF6}"/>
              </a:ext>
            </a:extLst>
          </p:cNvPr>
          <p:cNvPicPr>
            <a:picLocks noChangeAspect="1"/>
          </p:cNvPicPr>
          <p:nvPr/>
        </p:nvPicPr>
        <p:blipFill>
          <a:blip r:embed="rId2"/>
          <a:stretch>
            <a:fillRect/>
          </a:stretch>
        </p:blipFill>
        <p:spPr>
          <a:xfrm>
            <a:off x="2124011" y="1853191"/>
            <a:ext cx="6521913" cy="2887932"/>
          </a:xfrm>
          <a:prstGeom prst="rect">
            <a:avLst/>
          </a:prstGeom>
        </p:spPr>
      </p:pic>
      <p:sp>
        <p:nvSpPr>
          <p:cNvPr id="8" name="TextBox 7">
            <a:extLst>
              <a:ext uri="{FF2B5EF4-FFF2-40B4-BE49-F238E27FC236}">
                <a16:creationId xmlns:a16="http://schemas.microsoft.com/office/drawing/2014/main" id="{02459FD6-9BF4-F464-3730-248FECE5322F}"/>
              </a:ext>
            </a:extLst>
          </p:cNvPr>
          <p:cNvSpPr txBox="1"/>
          <p:nvPr/>
        </p:nvSpPr>
        <p:spPr>
          <a:xfrm>
            <a:off x="623719" y="1079283"/>
            <a:ext cx="8520281" cy="369332"/>
          </a:xfrm>
          <a:prstGeom prst="rect">
            <a:avLst/>
          </a:prstGeom>
          <a:noFill/>
        </p:spPr>
        <p:txBody>
          <a:bodyPr wrap="none" rtlCol="0">
            <a:spAutoFit/>
          </a:bodyPr>
          <a:lstStyle/>
          <a:p>
            <a:r>
              <a:rPr lang="en-US" dirty="0"/>
              <a:t>If the code for a </a:t>
            </a:r>
            <a:r>
              <a:rPr lang="en-US" dirty="0" err="1"/>
              <a:t>StudyAmendmentReason</a:t>
            </a:r>
            <a:r>
              <a:rPr lang="en-US" dirty="0"/>
              <a:t> is “other”, then </a:t>
            </a:r>
            <a:r>
              <a:rPr lang="en-US" dirty="0" err="1"/>
              <a:t>otherReason</a:t>
            </a:r>
            <a:r>
              <a:rPr lang="en-US" dirty="0"/>
              <a:t> must exist.</a:t>
            </a:r>
          </a:p>
        </p:txBody>
      </p:sp>
      <p:sp>
        <p:nvSpPr>
          <p:cNvPr id="9" name="TextBox 8">
            <a:extLst>
              <a:ext uri="{FF2B5EF4-FFF2-40B4-BE49-F238E27FC236}">
                <a16:creationId xmlns:a16="http://schemas.microsoft.com/office/drawing/2014/main" id="{C2743D8B-8F10-F4F3-872B-B13532EA1BB7}"/>
              </a:ext>
            </a:extLst>
          </p:cNvPr>
          <p:cNvSpPr txBox="1"/>
          <p:nvPr/>
        </p:nvSpPr>
        <p:spPr>
          <a:xfrm>
            <a:off x="623719" y="1448615"/>
            <a:ext cx="8063081" cy="646331"/>
          </a:xfrm>
          <a:prstGeom prst="rect">
            <a:avLst/>
          </a:prstGeom>
          <a:noFill/>
        </p:spPr>
        <p:txBody>
          <a:bodyPr wrap="square" rtlCol="0">
            <a:spAutoFit/>
          </a:bodyPr>
          <a:lstStyle/>
          <a:p>
            <a:r>
              <a:rPr lang="en-US" dirty="0"/>
              <a:t>If the code for </a:t>
            </a:r>
            <a:r>
              <a:rPr lang="en-US" dirty="0" err="1"/>
              <a:t>StudyAmendmentReason</a:t>
            </a:r>
            <a:r>
              <a:rPr lang="en-US" dirty="0"/>
              <a:t> is not “other”, then </a:t>
            </a:r>
            <a:r>
              <a:rPr lang="en-US" dirty="0" err="1"/>
              <a:t>otherReason</a:t>
            </a:r>
            <a:r>
              <a:rPr lang="en-US" dirty="0"/>
              <a:t> must be null.</a:t>
            </a:r>
          </a:p>
        </p:txBody>
      </p:sp>
      <p:sp>
        <p:nvSpPr>
          <p:cNvPr id="10" name="Oval 9">
            <a:extLst>
              <a:ext uri="{FF2B5EF4-FFF2-40B4-BE49-F238E27FC236}">
                <a16:creationId xmlns:a16="http://schemas.microsoft.com/office/drawing/2014/main" id="{BEB3299B-D9D3-C0EE-F2A7-9FAB04344F16}"/>
              </a:ext>
            </a:extLst>
          </p:cNvPr>
          <p:cNvSpPr/>
          <p:nvPr/>
        </p:nvSpPr>
        <p:spPr>
          <a:xfrm>
            <a:off x="7660371" y="2153175"/>
            <a:ext cx="1108180" cy="311103"/>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82D60C12-2E64-80C3-71FB-00D955FC127A}"/>
              </a:ext>
            </a:extLst>
          </p:cNvPr>
          <p:cNvSpPr/>
          <p:nvPr/>
        </p:nvSpPr>
        <p:spPr>
          <a:xfrm>
            <a:off x="5873961" y="3403263"/>
            <a:ext cx="2101303" cy="311103"/>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837195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625FF0-D23E-B359-EA02-15EAEAD3FD0B}"/>
              </a:ext>
            </a:extLst>
          </p:cNvPr>
          <p:cNvSpPr>
            <a:spLocks noGrp="1"/>
          </p:cNvSpPr>
          <p:nvPr>
            <p:ph type="title"/>
          </p:nvPr>
        </p:nvSpPr>
        <p:spPr/>
        <p:txBody>
          <a:bodyPr/>
          <a:lstStyle/>
          <a:p>
            <a:r>
              <a:rPr lang="en-US" dirty="0"/>
              <a:t>Rules Engine Capability</a:t>
            </a:r>
          </a:p>
        </p:txBody>
      </p:sp>
      <p:sp>
        <p:nvSpPr>
          <p:cNvPr id="3" name="Content Placeholder 2">
            <a:extLst>
              <a:ext uri="{FF2B5EF4-FFF2-40B4-BE49-F238E27FC236}">
                <a16:creationId xmlns:a16="http://schemas.microsoft.com/office/drawing/2014/main" id="{465E7C77-CCDC-C51B-FD65-D1464431EEC6}"/>
              </a:ext>
            </a:extLst>
          </p:cNvPr>
          <p:cNvSpPr>
            <a:spLocks noGrp="1"/>
          </p:cNvSpPr>
          <p:nvPr>
            <p:ph idx="1"/>
          </p:nvPr>
        </p:nvSpPr>
        <p:spPr/>
        <p:txBody>
          <a:bodyPr/>
          <a:lstStyle/>
          <a:p>
            <a:r>
              <a:rPr lang="en-US" dirty="0"/>
              <a:t>Work to support of USDM JSON data sources in the rules engine was started, but not completed in this sprint.</a:t>
            </a:r>
          </a:p>
          <a:p>
            <a:endParaRPr lang="en-US" dirty="0"/>
          </a:p>
          <a:p>
            <a:r>
              <a:rPr lang="en-US" dirty="0"/>
              <a:t>The rules engine accesses terminology from the CDISC Library. Since USDM is not yet supported by CDISC Library, terminology checking is currently blocked. </a:t>
            </a:r>
          </a:p>
          <a:p>
            <a:r>
              <a:rPr lang="en-US" dirty="0"/>
              <a:t>The USDM terminology includes associations between classes and particular codelists, similar to associations documented in codetable mapping files for SDTM. Those codetable mapping files are not currently in CDISC Library, so complete support of USDM terminology in CDISC Library will likely require further CDISC Library development.</a:t>
            </a:r>
          </a:p>
        </p:txBody>
      </p:sp>
      <p:sp>
        <p:nvSpPr>
          <p:cNvPr id="4" name="Slide Number Placeholder 3">
            <a:extLst>
              <a:ext uri="{FF2B5EF4-FFF2-40B4-BE49-F238E27FC236}">
                <a16:creationId xmlns:a16="http://schemas.microsoft.com/office/drawing/2014/main" id="{87EE8CDA-C414-E264-EC57-6EAEACFF43BD}"/>
              </a:ext>
            </a:extLst>
          </p:cNvPr>
          <p:cNvSpPr>
            <a:spLocks noGrp="1"/>
          </p:cNvSpPr>
          <p:nvPr>
            <p:ph type="sldNum" sz="quarter" idx="12"/>
          </p:nvPr>
        </p:nvSpPr>
        <p:spPr/>
        <p:txBody>
          <a:bodyPr/>
          <a:lstStyle/>
          <a:p>
            <a:fld id="{EB4FF9C4-EEBF-D24D-8A4E-C0B9CCE3F975}" type="slidenum">
              <a:rPr lang="en-US" smtClean="0"/>
              <a:t>7</a:t>
            </a:fld>
            <a:endParaRPr lang="en-US"/>
          </a:p>
        </p:txBody>
      </p:sp>
      <p:sp>
        <p:nvSpPr>
          <p:cNvPr id="5" name="Footer Placeholder 4">
            <a:extLst>
              <a:ext uri="{FF2B5EF4-FFF2-40B4-BE49-F238E27FC236}">
                <a16:creationId xmlns:a16="http://schemas.microsoft.com/office/drawing/2014/main" id="{E1CC79A8-263C-5A5F-B6F6-84DAFE06E189}"/>
              </a:ext>
            </a:extLst>
          </p:cNvPr>
          <p:cNvSpPr>
            <a:spLocks noGrp="1"/>
          </p:cNvSpPr>
          <p:nvPr>
            <p:ph type="ftr" sz="quarter" idx="3"/>
          </p:nvPr>
        </p:nvSpPr>
        <p:spPr/>
        <p:txBody>
          <a:bodyPr/>
          <a:lstStyle/>
          <a:p>
            <a:r>
              <a:rPr lang="en-US"/>
              <a:t>#ClearDataClearImpact</a:t>
            </a:r>
          </a:p>
          <a:p>
            <a:endParaRPr lang="en-US" dirty="0"/>
          </a:p>
        </p:txBody>
      </p:sp>
    </p:spTree>
    <p:extLst>
      <p:ext uri="{BB962C8B-B14F-4D97-AF65-F5344CB8AC3E}">
        <p14:creationId xmlns:p14="http://schemas.microsoft.com/office/powerpoint/2010/main" val="1070854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AC869B3-C6F9-D25E-D39E-0EF9D7742713}"/>
              </a:ext>
            </a:extLst>
          </p:cNvPr>
          <p:cNvSpPr>
            <a:spLocks noGrp="1"/>
          </p:cNvSpPr>
          <p:nvPr>
            <p:ph type="title"/>
          </p:nvPr>
        </p:nvSpPr>
        <p:spPr/>
        <p:txBody>
          <a:bodyPr/>
          <a:lstStyle/>
          <a:p>
            <a:r>
              <a:rPr lang="en-US" dirty="0"/>
              <a:t>Pivot Day 2023-12-18</a:t>
            </a:r>
            <a:br>
              <a:rPr lang="en-US" dirty="0"/>
            </a:br>
            <a:r>
              <a:rPr lang="en-US" dirty="0"/>
              <a:t>Progress on Defining Rules</a:t>
            </a:r>
          </a:p>
        </p:txBody>
      </p:sp>
      <p:sp>
        <p:nvSpPr>
          <p:cNvPr id="5" name="Content Placeholder 4">
            <a:extLst>
              <a:ext uri="{FF2B5EF4-FFF2-40B4-BE49-F238E27FC236}">
                <a16:creationId xmlns:a16="http://schemas.microsoft.com/office/drawing/2014/main" id="{F63B7784-CB15-1E8A-413E-2676A57319BE}"/>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2085222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A879D90-4E5A-B24E-BCE1-A85BA18A722E}"/>
              </a:ext>
            </a:extLst>
          </p:cNvPr>
          <p:cNvSpPr>
            <a:spLocks noGrp="1"/>
          </p:cNvSpPr>
          <p:nvPr>
            <p:ph type="title"/>
          </p:nvPr>
        </p:nvSpPr>
        <p:spPr/>
        <p:txBody>
          <a:bodyPr/>
          <a:lstStyle/>
          <a:p>
            <a:r>
              <a:rPr lang="en-US" dirty="0"/>
              <a:t>Agenda</a:t>
            </a:r>
          </a:p>
        </p:txBody>
      </p:sp>
      <p:sp>
        <p:nvSpPr>
          <p:cNvPr id="8" name="Content Placeholder 7">
            <a:extLst>
              <a:ext uri="{FF2B5EF4-FFF2-40B4-BE49-F238E27FC236}">
                <a16:creationId xmlns:a16="http://schemas.microsoft.com/office/drawing/2014/main" id="{5B7D71CD-9C0C-FE4C-87FD-8BC3AEF85624}"/>
              </a:ext>
            </a:extLst>
          </p:cNvPr>
          <p:cNvSpPr>
            <a:spLocks noGrp="1"/>
          </p:cNvSpPr>
          <p:nvPr>
            <p:ph idx="1"/>
          </p:nvPr>
        </p:nvSpPr>
        <p:spPr/>
        <p:txBody>
          <a:bodyPr/>
          <a:lstStyle/>
          <a:p>
            <a:r>
              <a:rPr lang="en-US" dirty="0"/>
              <a:t>Rules Engine Constraints</a:t>
            </a:r>
          </a:p>
          <a:p>
            <a:r>
              <a:rPr lang="en-US" dirty="0"/>
              <a:t>Within-class Rules</a:t>
            </a:r>
          </a:p>
          <a:p>
            <a:r>
              <a:rPr lang="en-US" dirty="0"/>
              <a:t>Generalized Rules</a:t>
            </a:r>
          </a:p>
          <a:p>
            <a:r>
              <a:rPr lang="en-US" dirty="0"/>
              <a:t>Trial Summary Consistency with Study Design</a:t>
            </a:r>
          </a:p>
          <a:p>
            <a:r>
              <a:rPr lang="en-US" dirty="0"/>
              <a:t>Checking Controlled Terminology</a:t>
            </a:r>
          </a:p>
        </p:txBody>
      </p:sp>
    </p:spTree>
    <p:extLst>
      <p:ext uri="{BB962C8B-B14F-4D97-AF65-F5344CB8AC3E}">
        <p14:creationId xmlns:p14="http://schemas.microsoft.com/office/powerpoint/2010/main" val="1129089473"/>
      </p:ext>
    </p:extLst>
  </p:cSld>
  <p:clrMapOvr>
    <a:masterClrMapping/>
  </p:clrMapOvr>
</p:sld>
</file>

<file path=ppt/theme/theme1.xml><?xml version="1.0" encoding="utf-8"?>
<a:theme xmlns:a="http://schemas.openxmlformats.org/drawingml/2006/main" name="Office Theme">
  <a:themeElements>
    <a:clrScheme name="CDISC-1 1">
      <a:dk1>
        <a:srgbClr val="134678"/>
      </a:dk1>
      <a:lt1>
        <a:srgbClr val="FFFFFF"/>
      </a:lt1>
      <a:dk2>
        <a:srgbClr val="515349"/>
      </a:dk2>
      <a:lt2>
        <a:srgbClr val="F5F5F5"/>
      </a:lt2>
      <a:accent1>
        <a:srgbClr val="134678"/>
      </a:accent1>
      <a:accent2>
        <a:srgbClr val="A1D0CA"/>
      </a:accent2>
      <a:accent3>
        <a:srgbClr val="C94543"/>
      </a:accent3>
      <a:accent4>
        <a:srgbClr val="EDAA00"/>
      </a:accent4>
      <a:accent5>
        <a:srgbClr val="553278"/>
      </a:accent5>
      <a:accent6>
        <a:srgbClr val="40B3E5"/>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2023_CDSIC-PowerPoint-Templat_Staff_FC4.potx" id="{B85330C2-2C77-4037-B505-B64B7E493F53}" vid="{34F7B2B7-F4B4-4A69-89B3-3617BBADF0E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LengthInSeconds xmlns="e4bfa1c1-cbed-43b5-9d42-fe24faecfd28" xsi:nil="true"/>
    <lcf76f155ced4ddcb4097134ff3c332f xmlns="e4bfa1c1-cbed-43b5-9d42-fe24faecfd28">
      <Terms xmlns="http://schemas.microsoft.com/office/infopath/2007/PartnerControls"/>
    </lcf76f155ced4ddcb4097134ff3c332f>
    <TaxCatchAll xmlns="6942efca-e753-43c0-b995-a96645848828" xsi:nil="true"/>
    <SharedWithUsers xmlns="6942efca-e753-43c0-b995-a96645848828">
      <UserInfo>
        <DisplayName>Sheila Leaman</DisplayName>
        <AccountId>51</AccountId>
        <AccountType/>
      </UserInfo>
      <UserInfo>
        <DisplayName>CDISC Communications</DisplayName>
        <AccountId>155</AccountId>
        <AccountType/>
      </UserInfo>
      <UserInfo>
        <DisplayName>All CDISC</DisplayName>
        <AccountId>164</AccountId>
        <AccountType/>
      </UserInfo>
      <UserInfo>
        <DisplayName>Diane Wold</DisplayName>
        <AccountId>50</AccountId>
        <AccountType/>
      </UserInfo>
    </SharedWithUser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5A6A1B337AA7BA4E952C4E740E353475" ma:contentTypeVersion="15" ma:contentTypeDescription="Create a new document." ma:contentTypeScope="" ma:versionID="32bf1b467a05906d1a014830515a762e">
  <xsd:schema xmlns:xsd="http://www.w3.org/2001/XMLSchema" xmlns:xs="http://www.w3.org/2001/XMLSchema" xmlns:p="http://schemas.microsoft.com/office/2006/metadata/properties" xmlns:ns2="e4bfa1c1-cbed-43b5-9d42-fe24faecfd28" xmlns:ns3="6942efca-e753-43c0-b995-a96645848828" targetNamespace="http://schemas.microsoft.com/office/2006/metadata/properties" ma:root="true" ma:fieldsID="0c708f36a0ca2c0d566fbe39b4725a4e" ns2:_="" ns3:_="">
    <xsd:import namespace="e4bfa1c1-cbed-43b5-9d42-fe24faecfd28"/>
    <xsd:import namespace="6942efca-e753-43c0-b995-a9664584882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2:MediaLengthInSeconds" minOccurs="0"/>
                <xsd:element ref="ns2:MediaServiceAutoKeyPoints" minOccurs="0"/>
                <xsd:element ref="ns2:MediaServiceKeyPoints" minOccurs="0"/>
                <xsd:element ref="ns2:lcf76f155ced4ddcb4097134ff3c332f" minOccurs="0"/>
                <xsd:element ref="ns3:TaxCatchAll"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4bfa1c1-cbed-43b5-9d42-fe24faecfd2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MediaServiceAuto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lcf76f155ced4ddcb4097134ff3c332f" ma:index="19" nillable="true" ma:taxonomy="true" ma:internalName="lcf76f155ced4ddcb4097134ff3c332f" ma:taxonomyFieldName="MediaServiceImageTags" ma:displayName="Image Tags" ma:readOnly="false" ma:fieldId="{5cf76f15-5ced-4ddc-b409-7134ff3c332f}" ma:taxonomyMulti="true" ma:sspId="4c04c6af-d60c-4670-8c9c-7f80a3ec6f31"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6942efca-e753-43c0-b995-a96645848828" elementFormDefault="qualified">
    <xsd:import namespace="http://schemas.microsoft.com/office/2006/documentManagement/types"/>
    <xsd:import namespace="http://schemas.microsoft.com/office/infopath/2007/PartnerControls"/>
    <xsd:element name="TaxCatchAll" ma:index="20" nillable="true" ma:displayName="Taxonomy Catch All Column" ma:hidden="true" ma:list="{efca78a2-8f5d-4804-826f-2ede39fce525}" ma:internalName="TaxCatchAll" ma:showField="CatchAllData" ma:web="6942efca-e753-43c0-b995-a96645848828">
      <xsd:complexType>
        <xsd:complexContent>
          <xsd:extension base="dms:MultiChoiceLookup">
            <xsd:sequence>
              <xsd:element name="Value" type="dms:Lookup" maxOccurs="unbounded" minOccurs="0" nillable="true"/>
            </xsd:sequence>
          </xsd:extension>
        </xsd:complexContent>
      </xsd:complexType>
    </xsd:element>
    <xsd:element name="SharedWithUsers" ma:index="2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2"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B3EAD0D-AD33-4DE9-A04C-ADBA8D81216E}">
  <ds:schemaRefs>
    <ds:schemaRef ds:uri="http://purl.org/dc/elements/1.1/"/>
    <ds:schemaRef ds:uri="http://schemas.microsoft.com/office/2006/metadata/properties"/>
    <ds:schemaRef ds:uri="http://schemas.microsoft.com/office/2006/documentManagement/types"/>
    <ds:schemaRef ds:uri="http://purl.org/dc/terms/"/>
    <ds:schemaRef ds:uri="e4bfa1c1-cbed-43b5-9d42-fe24faecfd28"/>
    <ds:schemaRef ds:uri="http://purl.org/dc/dcmitype/"/>
    <ds:schemaRef ds:uri="6942efca-e753-43c0-b995-a96645848828"/>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3B69330B-154C-43B9-AAF7-1A571867C6C9}">
  <ds:schemaRefs>
    <ds:schemaRef ds:uri="http://schemas.microsoft.com/sharepoint/v3/contenttype/forms"/>
  </ds:schemaRefs>
</ds:datastoreItem>
</file>

<file path=customXml/itemProps3.xml><?xml version="1.0" encoding="utf-8"?>
<ds:datastoreItem xmlns:ds="http://schemas.openxmlformats.org/officeDocument/2006/customXml" ds:itemID="{3449D331-97B1-4A58-B010-E5C11A6BF0C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4bfa1c1-cbed-43b5-9d42-fe24faecfd28"/>
    <ds:schemaRef ds:uri="6942efca-e753-43c0-b995-a9664584882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2023_CDISC-PowerPoint-Templat_Staff_FC</Template>
  <TotalTime>89</TotalTime>
  <Words>599</Words>
  <Application>Microsoft Office PowerPoint</Application>
  <PresentationFormat>On-screen Show (16:9)</PresentationFormat>
  <Paragraphs>76</Paragraphs>
  <Slides>15</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15</vt:i4>
      </vt:variant>
    </vt:vector>
  </HeadingPairs>
  <TitlesOfParts>
    <vt:vector size="18" baseType="lpstr">
      <vt:lpstr>Arial</vt:lpstr>
      <vt:lpstr>Calibri</vt:lpstr>
      <vt:lpstr>Office Theme</vt:lpstr>
      <vt:lpstr>Sprint Review 2024-01-15</vt:lpstr>
      <vt:lpstr>Agenda</vt:lpstr>
      <vt:lpstr>Defining Rules</vt:lpstr>
      <vt:lpstr>New Rule this Sprint</vt:lpstr>
      <vt:lpstr>New Rule this Sprint</vt:lpstr>
      <vt:lpstr>New Rule this Sprint</vt:lpstr>
      <vt:lpstr>Rules Engine Capability</vt:lpstr>
      <vt:lpstr>Pivot Day 2023-12-18 Progress on Defining Rules</vt:lpstr>
      <vt:lpstr>Agenda</vt:lpstr>
      <vt:lpstr>Rules Engine Constraints</vt:lpstr>
      <vt:lpstr>Checking within Classes</vt:lpstr>
      <vt:lpstr>Generalized Rules</vt:lpstr>
      <vt:lpstr>Trial Summary Consistency with Study Design </vt:lpstr>
      <vt:lpstr>Checking Controlled Terminology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Diane Wold</dc:creator>
  <cp:lastModifiedBy>Diane Wold</cp:lastModifiedBy>
  <cp:revision>2</cp:revision>
  <dcterms:created xsi:type="dcterms:W3CDTF">2023-08-23T17:49:36Z</dcterms:created>
  <dcterms:modified xsi:type="dcterms:W3CDTF">2024-01-12T13:23:47Z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0x0101005A6A1B337AA7BA4E952C4E740E353475</vt:lpwstr>
  </property>
  <property fmtid="{D5CDD505-2E9C-101B-9397-08002B2CF9AE}" pid="3" name="SharedWithUsers">
    <vt:lpwstr>51;#Sheila Leaman</vt:lpwstr>
  </property>
  <property fmtid="{D5CDD505-2E9C-101B-9397-08002B2CF9AE}" pid="4" name="xd_ProgID">
    <vt:lpwstr/>
  </property>
  <property fmtid="{D5CDD505-2E9C-101B-9397-08002B2CF9AE}" pid="5" name="ComplianceAssetId">
    <vt:lpwstr/>
  </property>
  <property fmtid="{D5CDD505-2E9C-101B-9397-08002B2CF9AE}" pid="6" name="TemplateUrl">
    <vt:lpwstr/>
  </property>
  <property fmtid="{D5CDD505-2E9C-101B-9397-08002B2CF9AE}" pid="7" name="_ExtendedDescription">
    <vt:lpwstr/>
  </property>
  <property fmtid="{D5CDD505-2E9C-101B-9397-08002B2CF9AE}" pid="8" name="TriggerFlowInfo">
    <vt:lpwstr/>
  </property>
  <property fmtid="{D5CDD505-2E9C-101B-9397-08002B2CF9AE}" pid="9" name="xd_Signature">
    <vt:bool>false</vt:bool>
  </property>
  <property fmtid="{D5CDD505-2E9C-101B-9397-08002B2CF9AE}" pid="10" name="MediaServiceImageTags">
    <vt:lpwstr/>
  </property>
</Properties>
</file>